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57" r:id="rId5"/>
    <p:sldId id="258" r:id="rId6"/>
    <p:sldId id="261" r:id="rId7"/>
    <p:sldId id="264" r:id="rId8"/>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79" autoAdjust="0"/>
    <p:restoredTop sz="94694" autoAdjust="0"/>
  </p:normalViewPr>
  <p:slideViewPr>
    <p:cSldViewPr snapToGrid="0">
      <p:cViewPr varScale="1">
        <p:scale>
          <a:sx n="68" d="100"/>
          <a:sy n="68" d="100"/>
        </p:scale>
        <p:origin x="2736"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0A5E1B-5EB5-474E-9ABA-032069A4AC11}" type="datetimeFigureOut">
              <a:rPr lang="fr-FR" smtClean="0"/>
              <a:t>12/09/2023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EDE3FE-3DE4-4CC8-95B5-077FC9DF513A}" type="slidenum">
              <a:rPr lang="fr-FR" smtClean="0"/>
              <a:t>‹#›</a:t>
            </a:fld>
            <a:endParaRPr lang="fr-FR"/>
          </a:p>
        </p:txBody>
      </p:sp>
      <p:pic>
        <p:nvPicPr>
          <p:cNvPr id="7" name="Image 4">
            <a:extLst>
              <a:ext uri="{FF2B5EF4-FFF2-40B4-BE49-F238E27FC236}">
                <a16:creationId xmlns:a16="http://schemas.microsoft.com/office/drawing/2014/main" id="{231D18F1-AD2A-4483-BE5B-C24C5C44B8EF}"/>
              </a:ext>
            </a:extLst>
          </p:cNvPr>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Lst>
          </a:blip>
          <a:stretch/>
        </p:blipFill>
        <p:spPr>
          <a:xfrm>
            <a:off x="309212" y="11026252"/>
            <a:ext cx="6432884" cy="923040"/>
          </a:xfrm>
          <a:prstGeom prst="rect">
            <a:avLst/>
          </a:prstGeom>
          <a:ln>
            <a:noFill/>
          </a:ln>
        </p:spPr>
      </p:pic>
    </p:spTree>
    <p:extLst>
      <p:ext uri="{BB962C8B-B14F-4D97-AF65-F5344CB8AC3E}">
        <p14:creationId xmlns:p14="http://schemas.microsoft.com/office/powerpoint/2010/main" val="278482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80A5E1B-5EB5-474E-9ABA-032069A4AC11}" type="datetimeFigureOut">
              <a:rPr lang="fr-FR" smtClean="0"/>
              <a:t>12/09/2023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EDE3FE-3DE4-4CC8-95B5-077FC9DF513A}" type="slidenum">
              <a:rPr lang="fr-FR" smtClean="0"/>
              <a:t>‹#›</a:t>
            </a:fld>
            <a:endParaRPr lang="fr-FR"/>
          </a:p>
        </p:txBody>
      </p:sp>
    </p:spTree>
    <p:extLst>
      <p:ext uri="{BB962C8B-B14F-4D97-AF65-F5344CB8AC3E}">
        <p14:creationId xmlns:p14="http://schemas.microsoft.com/office/powerpoint/2010/main" val="53976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80A5E1B-5EB5-474E-9ABA-032069A4AC11}" type="datetimeFigureOut">
              <a:rPr lang="fr-FR" smtClean="0"/>
              <a:t>12/09/2023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EDE3FE-3DE4-4CC8-95B5-077FC9DF513A}" type="slidenum">
              <a:rPr lang="fr-FR" smtClean="0"/>
              <a:t>‹#›</a:t>
            </a:fld>
            <a:endParaRPr lang="fr-FR"/>
          </a:p>
        </p:txBody>
      </p:sp>
    </p:spTree>
    <p:extLst>
      <p:ext uri="{BB962C8B-B14F-4D97-AF65-F5344CB8AC3E}">
        <p14:creationId xmlns:p14="http://schemas.microsoft.com/office/powerpoint/2010/main" val="230557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80A5E1B-5EB5-474E-9ABA-032069A4AC11}" type="datetimeFigureOut">
              <a:rPr lang="fr-FR" smtClean="0"/>
              <a:t>12/09/2023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EDE3FE-3DE4-4CC8-95B5-077FC9DF513A}" type="slidenum">
              <a:rPr lang="fr-FR" smtClean="0"/>
              <a:t>‹#›</a:t>
            </a:fld>
            <a:endParaRPr lang="fr-FR"/>
          </a:p>
        </p:txBody>
      </p:sp>
      <p:pic>
        <p:nvPicPr>
          <p:cNvPr id="7" name="Image 4">
            <a:extLst>
              <a:ext uri="{FF2B5EF4-FFF2-40B4-BE49-F238E27FC236}">
                <a16:creationId xmlns:a16="http://schemas.microsoft.com/office/drawing/2014/main" id="{6748F237-A3A7-4F14-9324-D3E343148566}"/>
              </a:ext>
            </a:extLst>
          </p:cNvPr>
          <p:cNvPicPr/>
          <p:nvPr userDrawn="1"/>
        </p:nvPicPr>
        <p:blipFill>
          <a:blip r:embed="rId2">
            <a:extLst>
              <a:ext uri="{BEBA8EAE-BF5A-486C-A8C5-ECC9F3942E4B}">
                <a14:imgProps xmlns:a14="http://schemas.microsoft.com/office/drawing/2010/main">
                  <a14:imgLayer r:embed="rId3">
                    <a14:imgEffect>
                      <a14:artisticCrisscrossEtching/>
                    </a14:imgEffect>
                  </a14:imgLayer>
                </a14:imgProps>
              </a:ext>
            </a:extLst>
          </a:blip>
          <a:stretch/>
        </p:blipFill>
        <p:spPr>
          <a:xfrm>
            <a:off x="240632" y="11009350"/>
            <a:ext cx="6432884" cy="923040"/>
          </a:xfrm>
          <a:prstGeom prst="rect">
            <a:avLst/>
          </a:prstGeom>
          <a:ln>
            <a:noFill/>
          </a:ln>
        </p:spPr>
      </p:pic>
    </p:spTree>
    <p:extLst>
      <p:ext uri="{BB962C8B-B14F-4D97-AF65-F5344CB8AC3E}">
        <p14:creationId xmlns:p14="http://schemas.microsoft.com/office/powerpoint/2010/main" val="3707218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80A5E1B-5EB5-474E-9ABA-032069A4AC11}" type="datetimeFigureOut">
              <a:rPr lang="fr-FR" smtClean="0"/>
              <a:t>12/09/2023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EDE3FE-3DE4-4CC8-95B5-077FC9DF513A}" type="slidenum">
              <a:rPr lang="fr-FR" smtClean="0"/>
              <a:t>‹#›</a:t>
            </a:fld>
            <a:endParaRPr lang="fr-FR"/>
          </a:p>
        </p:txBody>
      </p:sp>
    </p:spTree>
    <p:extLst>
      <p:ext uri="{BB962C8B-B14F-4D97-AF65-F5344CB8AC3E}">
        <p14:creationId xmlns:p14="http://schemas.microsoft.com/office/powerpoint/2010/main" val="3452727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80A5E1B-5EB5-474E-9ABA-032069A4AC11}" type="datetimeFigureOut">
              <a:rPr lang="fr-FR" smtClean="0"/>
              <a:t>12/09/2023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5EDE3FE-3DE4-4CC8-95B5-077FC9DF513A}" type="slidenum">
              <a:rPr lang="fr-FR" smtClean="0"/>
              <a:t>‹#›</a:t>
            </a:fld>
            <a:endParaRPr lang="fr-FR"/>
          </a:p>
        </p:txBody>
      </p:sp>
    </p:spTree>
    <p:extLst>
      <p:ext uri="{BB962C8B-B14F-4D97-AF65-F5344CB8AC3E}">
        <p14:creationId xmlns:p14="http://schemas.microsoft.com/office/powerpoint/2010/main" val="2436660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4453467"/>
            <a:ext cx="2901255" cy="65503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4453467"/>
            <a:ext cx="2915543" cy="65503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80A5E1B-5EB5-474E-9ABA-032069A4AC11}" type="datetimeFigureOut">
              <a:rPr lang="fr-FR" smtClean="0"/>
              <a:t>12/09/2023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5EDE3FE-3DE4-4CC8-95B5-077FC9DF513A}" type="slidenum">
              <a:rPr lang="fr-FR" smtClean="0"/>
              <a:t>‹#›</a:t>
            </a:fld>
            <a:endParaRPr lang="fr-FR"/>
          </a:p>
        </p:txBody>
      </p:sp>
    </p:spTree>
    <p:extLst>
      <p:ext uri="{BB962C8B-B14F-4D97-AF65-F5344CB8AC3E}">
        <p14:creationId xmlns:p14="http://schemas.microsoft.com/office/powerpoint/2010/main" val="3944379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80A5E1B-5EB5-474E-9ABA-032069A4AC11}" type="datetimeFigureOut">
              <a:rPr lang="fr-FR" smtClean="0"/>
              <a:t>12/09/2023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5EDE3FE-3DE4-4CC8-95B5-077FC9DF513A}" type="slidenum">
              <a:rPr lang="fr-FR" smtClean="0"/>
              <a:t>‹#›</a:t>
            </a:fld>
            <a:endParaRPr lang="fr-FR"/>
          </a:p>
        </p:txBody>
      </p:sp>
    </p:spTree>
    <p:extLst>
      <p:ext uri="{BB962C8B-B14F-4D97-AF65-F5344CB8AC3E}">
        <p14:creationId xmlns:p14="http://schemas.microsoft.com/office/powerpoint/2010/main" val="389760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A5E1B-5EB5-474E-9ABA-032069A4AC11}" type="datetimeFigureOut">
              <a:rPr lang="fr-FR" smtClean="0"/>
              <a:t>12/09/2023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5EDE3FE-3DE4-4CC8-95B5-077FC9DF513A}" type="slidenum">
              <a:rPr lang="fr-FR" smtClean="0"/>
              <a:t>‹#›</a:t>
            </a:fld>
            <a:endParaRPr lang="fr-FR"/>
          </a:p>
        </p:txBody>
      </p:sp>
    </p:spTree>
    <p:extLst>
      <p:ext uri="{BB962C8B-B14F-4D97-AF65-F5344CB8AC3E}">
        <p14:creationId xmlns:p14="http://schemas.microsoft.com/office/powerpoint/2010/main" val="195821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80A5E1B-5EB5-474E-9ABA-032069A4AC11}" type="datetimeFigureOut">
              <a:rPr lang="fr-FR" smtClean="0"/>
              <a:t>12/09/2023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5EDE3FE-3DE4-4CC8-95B5-077FC9DF513A}" type="slidenum">
              <a:rPr lang="fr-FR" smtClean="0"/>
              <a:t>‹#›</a:t>
            </a:fld>
            <a:endParaRPr lang="fr-FR"/>
          </a:p>
        </p:txBody>
      </p:sp>
    </p:spTree>
    <p:extLst>
      <p:ext uri="{BB962C8B-B14F-4D97-AF65-F5344CB8AC3E}">
        <p14:creationId xmlns:p14="http://schemas.microsoft.com/office/powerpoint/2010/main" val="130803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80A5E1B-5EB5-474E-9ABA-032069A4AC11}" type="datetimeFigureOut">
              <a:rPr lang="fr-FR" smtClean="0"/>
              <a:t>12/09/2023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5EDE3FE-3DE4-4CC8-95B5-077FC9DF513A}" type="slidenum">
              <a:rPr lang="fr-FR" smtClean="0"/>
              <a:t>‹#›</a:t>
            </a:fld>
            <a:endParaRPr lang="fr-FR"/>
          </a:p>
        </p:txBody>
      </p:sp>
    </p:spTree>
    <p:extLst>
      <p:ext uri="{BB962C8B-B14F-4D97-AF65-F5344CB8AC3E}">
        <p14:creationId xmlns:p14="http://schemas.microsoft.com/office/powerpoint/2010/main" val="364582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780A5E1B-5EB5-474E-9ABA-032069A4AC11}" type="datetimeFigureOut">
              <a:rPr lang="fr-FR" smtClean="0"/>
              <a:t>12/09/2023</a:t>
            </a:fld>
            <a:endParaRPr lang="fr-FR"/>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05EDE3FE-3DE4-4CC8-95B5-077FC9DF513A}" type="slidenum">
              <a:rPr lang="fr-FR" smtClean="0"/>
              <a:t>‹#›</a:t>
            </a:fld>
            <a:endParaRPr lang="fr-FR"/>
          </a:p>
        </p:txBody>
      </p:sp>
    </p:spTree>
    <p:extLst>
      <p:ext uri="{BB962C8B-B14F-4D97-AF65-F5344CB8AC3E}">
        <p14:creationId xmlns:p14="http://schemas.microsoft.com/office/powerpoint/2010/main" val="4054926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www.apl-cdg.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apl-cdg.org.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yceefrancais.org.uk/" TargetMode="External"/><Relationship Id="rId2" Type="http://schemas.openxmlformats.org/officeDocument/2006/relationships/hyperlink" Target="http://www.apl-cdg.org.uk/"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loisirsalecole.org.uk/"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apl-cdg.org.uk/" TargetMode="External"/><Relationship Id="rId7" Type="http://schemas.openxmlformats.org/officeDocument/2006/relationships/image" Target="../media/image18.jpeg"/><Relationship Id="rId2" Type="http://schemas.openxmlformats.org/officeDocument/2006/relationships/hyperlink" Target="mailto:skprimaire@gmail.com"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189CACA-A18C-4351-B388-C0465D6C086A}"/>
              </a:ext>
            </a:extLst>
          </p:cNvPr>
          <p:cNvPicPr/>
          <p:nvPr/>
        </p:nvPicPr>
        <p:blipFill>
          <a:blip r:embed="rId2"/>
          <a:stretch/>
        </p:blipFill>
        <p:spPr>
          <a:xfrm>
            <a:off x="323537" y="79766"/>
            <a:ext cx="850618" cy="872146"/>
          </a:xfrm>
          <a:prstGeom prst="rect">
            <a:avLst/>
          </a:prstGeom>
          <a:ln>
            <a:noFill/>
          </a:ln>
        </p:spPr>
      </p:pic>
      <p:sp>
        <p:nvSpPr>
          <p:cNvPr id="5" name="TextShape 1">
            <a:extLst>
              <a:ext uri="{FF2B5EF4-FFF2-40B4-BE49-F238E27FC236}">
                <a16:creationId xmlns:a16="http://schemas.microsoft.com/office/drawing/2014/main" id="{23B5FD9C-0C4D-4BA2-B1A3-5632DCA09D10}"/>
              </a:ext>
            </a:extLst>
          </p:cNvPr>
          <p:cNvSpPr txBox="1"/>
          <p:nvPr/>
        </p:nvSpPr>
        <p:spPr>
          <a:xfrm>
            <a:off x="498128" y="1171055"/>
            <a:ext cx="5861744" cy="268656"/>
          </a:xfrm>
          <a:prstGeom prst="rect">
            <a:avLst/>
          </a:prstGeom>
          <a:noFill/>
          <a:ln>
            <a:noFill/>
          </a:ln>
        </p:spPr>
        <p:txBody>
          <a:bodyPr lIns="90000" tIns="45000" rIns="90000" bIns="45000"/>
          <a:lstStyle/>
          <a:p>
            <a:pPr algn="ctr" defTabSz="914400"/>
            <a:r>
              <a:rPr lang="en-GB" sz="2400" b="1" u="sng" spc="-1" dirty="0" err="1">
                <a:solidFill>
                  <a:srgbClr val="FF2600"/>
                </a:solidFill>
                <a:uFill>
                  <a:solidFill>
                    <a:srgbClr val="FFFFFF"/>
                  </a:solidFill>
                </a:uFill>
                <a:latin typeface="Calibri" panose="020F0502020204030204" pitchFamily="34" charset="0"/>
                <a:ea typeface="Brush Script MT Italic"/>
                <a:cs typeface="Calibri" panose="020F0502020204030204" pitchFamily="34" charset="0"/>
              </a:rPr>
              <a:t>Bienvenue</a:t>
            </a:r>
            <a:r>
              <a:rPr lang="en-GB" sz="2400" b="1" u="sng" spc="-1" dirty="0">
                <a:solidFill>
                  <a:srgbClr val="FF2600"/>
                </a:solidFill>
                <a:uFill>
                  <a:solidFill>
                    <a:srgbClr val="FFFFFF"/>
                  </a:solidFill>
                </a:uFill>
                <a:latin typeface="Calibri" panose="020F0502020204030204" pitchFamily="34" charset="0"/>
                <a:ea typeface="Brush Script MT Italic"/>
                <a:cs typeface="Calibri" panose="020F0502020204030204" pitchFamily="34" charset="0"/>
              </a:rPr>
              <a:t> </a:t>
            </a:r>
            <a:r>
              <a:rPr lang="fr-FR" sz="2400" b="1" u="sng" spc="-1" dirty="0">
                <a:solidFill>
                  <a:srgbClr val="FF2600"/>
                </a:solidFill>
                <a:uFill>
                  <a:solidFill>
                    <a:srgbClr val="FFFFFF"/>
                  </a:solidFill>
                </a:uFill>
                <a:latin typeface="Calibri" panose="020F0502020204030204" pitchFamily="34" charset="0"/>
                <a:ea typeface="Brush Script MT Italic"/>
                <a:cs typeface="Calibri" panose="020F0502020204030204" pitchFamily="34" charset="0"/>
              </a:rPr>
              <a:t>à l’école primaire </a:t>
            </a:r>
          </a:p>
          <a:p>
            <a:pPr algn="ctr" defTabSz="914400"/>
            <a:r>
              <a:rPr lang="fr-FR" sz="2400" b="1" u="sng" spc="-1" dirty="0">
                <a:solidFill>
                  <a:srgbClr val="FF2600"/>
                </a:solidFill>
                <a:uFill>
                  <a:solidFill>
                    <a:srgbClr val="FFFFFF"/>
                  </a:solidFill>
                </a:uFill>
                <a:latin typeface="Calibri" panose="020F0502020204030204" pitchFamily="34" charset="0"/>
                <a:ea typeface="Brush Script MT Italic"/>
                <a:cs typeface="Calibri" panose="020F0502020204030204" pitchFamily="34" charset="0"/>
              </a:rPr>
              <a:t>de South Kensington !</a:t>
            </a:r>
          </a:p>
          <a:p>
            <a:pPr algn="ctr" defTabSz="914400"/>
            <a:endParaRPr lang="fr-FR" sz="2400" b="1" u="sng" spc="-1" dirty="0">
              <a:solidFill>
                <a:srgbClr val="FF2600"/>
              </a:solidFill>
              <a:uFill>
                <a:solidFill>
                  <a:srgbClr val="FFFFFF"/>
                </a:solidFill>
              </a:uFill>
              <a:latin typeface="CrayonL"/>
              <a:ea typeface="Brush Script MT Italic"/>
            </a:endParaRPr>
          </a:p>
        </p:txBody>
      </p:sp>
      <p:sp>
        <p:nvSpPr>
          <p:cNvPr id="6" name="TextShape 2">
            <a:extLst>
              <a:ext uri="{FF2B5EF4-FFF2-40B4-BE49-F238E27FC236}">
                <a16:creationId xmlns:a16="http://schemas.microsoft.com/office/drawing/2014/main" id="{4EB127CC-37AA-4940-B839-9B8369BAC60D}"/>
              </a:ext>
            </a:extLst>
          </p:cNvPr>
          <p:cNvSpPr txBox="1"/>
          <p:nvPr/>
        </p:nvSpPr>
        <p:spPr>
          <a:xfrm>
            <a:off x="323538" y="2148111"/>
            <a:ext cx="6036334" cy="793209"/>
          </a:xfrm>
          <a:prstGeom prst="rect">
            <a:avLst/>
          </a:prstGeom>
          <a:noFill/>
          <a:ln>
            <a:noFill/>
          </a:ln>
        </p:spPr>
        <p:txBody>
          <a:bodyPr lIns="90000" tIns="45000" rIns="90000" bIns="45000"/>
          <a:lstStyle/>
          <a:p>
            <a:pPr algn="ctr" defTabSz="914400"/>
            <a:r>
              <a:rPr lang="en-GB" sz="1500" spc="-1" dirty="0" err="1">
                <a:solidFill>
                  <a:srgbClr val="000000"/>
                </a:solidFill>
                <a:ea typeface="Calibri"/>
              </a:rPr>
              <a:t>L’Association</a:t>
            </a:r>
            <a:r>
              <a:rPr lang="en-GB" sz="1500" spc="-1" dirty="0">
                <a:solidFill>
                  <a:srgbClr val="000000"/>
                </a:solidFill>
                <a:ea typeface="Calibri"/>
              </a:rPr>
              <a:t> des Parents </a:t>
            </a:r>
            <a:r>
              <a:rPr lang="en-GB" sz="1500" spc="-1" dirty="0" err="1">
                <a:solidFill>
                  <a:srgbClr val="000000"/>
                </a:solidFill>
                <a:ea typeface="Calibri"/>
              </a:rPr>
              <a:t>d’Elèves</a:t>
            </a:r>
            <a:r>
              <a:rPr lang="en-GB" sz="1500" spc="-1" dirty="0">
                <a:solidFill>
                  <a:srgbClr val="000000"/>
                </a:solidFill>
                <a:ea typeface="Calibri"/>
              </a:rPr>
              <a:t> (APL) du Lycée </a:t>
            </a:r>
            <a:r>
              <a:rPr lang="en-GB" sz="1500" spc="-1" dirty="0" err="1">
                <a:solidFill>
                  <a:srgbClr val="000000"/>
                </a:solidFill>
                <a:ea typeface="Calibri"/>
              </a:rPr>
              <a:t>français</a:t>
            </a:r>
            <a:r>
              <a:rPr lang="en-GB" sz="1500" spc="-1" dirty="0">
                <a:solidFill>
                  <a:srgbClr val="000000"/>
                </a:solidFill>
                <a:ea typeface="Calibri"/>
              </a:rPr>
              <a:t> Charles De Gaulle </a:t>
            </a:r>
            <a:r>
              <a:rPr lang="en-GB" sz="1500" spc="-1" dirty="0" err="1">
                <a:solidFill>
                  <a:srgbClr val="000000"/>
                </a:solidFill>
                <a:ea typeface="Calibri"/>
              </a:rPr>
              <a:t>vous</a:t>
            </a:r>
            <a:r>
              <a:rPr lang="en-GB" sz="1500" spc="-1" dirty="0">
                <a:solidFill>
                  <a:srgbClr val="000000"/>
                </a:solidFill>
                <a:ea typeface="Calibri"/>
              </a:rPr>
              <a:t> </a:t>
            </a:r>
            <a:r>
              <a:rPr lang="en-GB" sz="1500" spc="-1" dirty="0" err="1">
                <a:solidFill>
                  <a:srgbClr val="000000"/>
                </a:solidFill>
                <a:ea typeface="Calibri"/>
              </a:rPr>
              <a:t>souhaite</a:t>
            </a:r>
            <a:r>
              <a:rPr lang="en-GB" sz="1500" spc="-1" dirty="0">
                <a:solidFill>
                  <a:srgbClr val="000000"/>
                </a:solidFill>
                <a:ea typeface="Calibri"/>
              </a:rPr>
              <a:t> la </a:t>
            </a:r>
            <a:r>
              <a:rPr lang="en-GB" sz="1500" spc="-1" dirty="0" err="1">
                <a:solidFill>
                  <a:srgbClr val="000000"/>
                </a:solidFill>
                <a:ea typeface="Calibri"/>
              </a:rPr>
              <a:t>bienvenue</a:t>
            </a:r>
            <a:r>
              <a:rPr lang="en-GB" sz="1500" spc="-1" dirty="0">
                <a:solidFill>
                  <a:srgbClr val="000000"/>
                </a:solidFill>
                <a:ea typeface="Calibri"/>
              </a:rPr>
              <a:t> à </a:t>
            </a:r>
            <a:r>
              <a:rPr lang="en-GB" sz="1500" spc="-1" dirty="0" err="1">
                <a:solidFill>
                  <a:srgbClr val="000000"/>
                </a:solidFill>
                <a:ea typeface="Calibri"/>
              </a:rPr>
              <a:t>l’école</a:t>
            </a:r>
            <a:r>
              <a:rPr lang="en-GB" sz="1500" spc="-1" dirty="0">
                <a:solidFill>
                  <a:srgbClr val="000000"/>
                </a:solidFill>
                <a:ea typeface="Calibri"/>
              </a:rPr>
              <a:t> de South Kensington pour </a:t>
            </a:r>
            <a:r>
              <a:rPr lang="en-GB" sz="1500" spc="-1" dirty="0" err="1">
                <a:solidFill>
                  <a:srgbClr val="000000"/>
                </a:solidFill>
                <a:ea typeface="Calibri"/>
              </a:rPr>
              <a:t>cette</a:t>
            </a:r>
            <a:r>
              <a:rPr lang="en-GB" sz="1500" spc="-1" dirty="0">
                <a:solidFill>
                  <a:srgbClr val="000000"/>
                </a:solidFill>
                <a:ea typeface="Calibri"/>
              </a:rPr>
              <a:t> </a:t>
            </a:r>
            <a:r>
              <a:rPr lang="en-GB" sz="1500" spc="-1" dirty="0" err="1">
                <a:solidFill>
                  <a:srgbClr val="000000"/>
                </a:solidFill>
                <a:ea typeface="Calibri"/>
              </a:rPr>
              <a:t>rentrée</a:t>
            </a:r>
            <a:r>
              <a:rPr lang="en-GB" sz="1500" spc="-1" dirty="0">
                <a:solidFill>
                  <a:srgbClr val="000000"/>
                </a:solidFill>
                <a:ea typeface="Calibri"/>
              </a:rPr>
              <a:t> </a:t>
            </a:r>
            <a:r>
              <a:rPr lang="en-GB" sz="1500" spc="-1" dirty="0" err="1">
                <a:solidFill>
                  <a:srgbClr val="000000"/>
                </a:solidFill>
                <a:ea typeface="Calibri"/>
              </a:rPr>
              <a:t>scolaire</a:t>
            </a:r>
            <a:r>
              <a:rPr lang="en-GB" sz="1500" spc="-1" dirty="0">
                <a:solidFill>
                  <a:srgbClr val="000000"/>
                </a:solidFill>
                <a:ea typeface="Calibri"/>
              </a:rPr>
              <a:t> 2023-20234 </a:t>
            </a:r>
            <a:endParaRPr lang="en-GB" sz="1500" spc="-1" dirty="0">
              <a:solidFill>
                <a:prstClr val="black"/>
              </a:solidFill>
              <a:latin typeface="Arial"/>
            </a:endParaRPr>
          </a:p>
        </p:txBody>
      </p:sp>
      <p:pic>
        <p:nvPicPr>
          <p:cNvPr id="7" name="Picture 4">
            <a:extLst>
              <a:ext uri="{FF2B5EF4-FFF2-40B4-BE49-F238E27FC236}">
                <a16:creationId xmlns:a16="http://schemas.microsoft.com/office/drawing/2014/main" id="{76552D48-C3F2-40C8-9556-E1A9FB4E1581}"/>
              </a:ext>
            </a:extLst>
          </p:cNvPr>
          <p:cNvPicPr/>
          <p:nvPr/>
        </p:nvPicPr>
        <p:blipFill>
          <a:blip r:embed="rId3"/>
          <a:stretch/>
        </p:blipFill>
        <p:spPr>
          <a:xfrm>
            <a:off x="3868595" y="265350"/>
            <a:ext cx="2807628" cy="515394"/>
          </a:xfrm>
          <a:prstGeom prst="rect">
            <a:avLst/>
          </a:prstGeom>
          <a:ln>
            <a:noFill/>
          </a:ln>
        </p:spPr>
      </p:pic>
      <p:sp>
        <p:nvSpPr>
          <p:cNvPr id="13" name="CustomShape 3">
            <a:extLst>
              <a:ext uri="{FF2B5EF4-FFF2-40B4-BE49-F238E27FC236}">
                <a16:creationId xmlns:a16="http://schemas.microsoft.com/office/drawing/2014/main" id="{FF01ECD6-82B7-4B4B-BDD3-2D5F8B827BD5}"/>
              </a:ext>
            </a:extLst>
          </p:cNvPr>
          <p:cNvSpPr/>
          <p:nvPr/>
        </p:nvSpPr>
        <p:spPr>
          <a:xfrm>
            <a:off x="220718" y="6125335"/>
            <a:ext cx="6622200" cy="515395"/>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lstStyle/>
          <a:p>
            <a:pPr marL="308520" indent="-306360">
              <a:lnSpc>
                <a:spcPct val="100000"/>
              </a:lnSpc>
            </a:pPr>
            <a:r>
              <a:rPr lang="en-GB" sz="2000" b="1" spc="-1" dirty="0">
                <a:solidFill>
                  <a:srgbClr val="FF3300"/>
                </a:solidFill>
                <a:latin typeface="CrayonL"/>
                <a:ea typeface="Trebuchet MS"/>
              </a:rPr>
              <a:t>                       </a:t>
            </a:r>
            <a:r>
              <a:rPr lang="en-GB" b="1" u="sng" strike="noStrike" spc="-1" dirty="0">
                <a:solidFill>
                  <a:srgbClr val="FF3300"/>
                </a:solidFill>
                <a:uFillTx/>
                <a:latin typeface="Calibri" panose="020F0502020204030204" pitchFamily="34" charset="0"/>
                <a:ea typeface="Trebuchet MS"/>
                <a:cs typeface="Calibri" panose="020F0502020204030204" pitchFamily="34" charset="0"/>
              </a:rPr>
              <a:t>L’APL au Lycée et </a:t>
            </a:r>
            <a:r>
              <a:rPr lang="en-GB" b="1" u="sng" spc="-1" dirty="0">
                <a:solidFill>
                  <a:srgbClr val="FF3300"/>
                </a:solidFill>
                <a:latin typeface="Calibri" panose="020F0502020204030204" pitchFamily="34" charset="0"/>
                <a:cs typeface="Calibri" panose="020F0502020204030204" pitchFamily="34" charset="0"/>
              </a:rPr>
              <a:t>à </a:t>
            </a:r>
            <a:r>
              <a:rPr lang="fr-FR" b="1" u="sng" spc="-1" dirty="0">
                <a:solidFill>
                  <a:srgbClr val="FF3300"/>
                </a:solidFill>
                <a:latin typeface="Calibri" panose="020F0502020204030204" pitchFamily="34" charset="0"/>
                <a:cs typeface="Calibri" panose="020F0502020204030204" pitchFamily="34" charset="0"/>
              </a:rPr>
              <a:t>South Kensington </a:t>
            </a:r>
            <a:endParaRPr lang="en-GB" sz="2000" b="1" u="sng" spc="-1" dirty="0">
              <a:solidFill>
                <a:srgbClr val="FF3300"/>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E6C8A169-D721-4DA4-ADA8-5113E5286FD7}"/>
              </a:ext>
            </a:extLst>
          </p:cNvPr>
          <p:cNvSpPr/>
          <p:nvPr/>
        </p:nvSpPr>
        <p:spPr>
          <a:xfrm>
            <a:off x="323537" y="6865456"/>
            <a:ext cx="6416562" cy="3801041"/>
          </a:xfrm>
          <a:prstGeom prst="rect">
            <a:avLst/>
          </a:prstGeom>
        </p:spPr>
        <p:txBody>
          <a:bodyPr wrap="square">
            <a:spAutoFit/>
          </a:bodyPr>
          <a:lstStyle/>
          <a:p>
            <a:pPr marL="285750" lvl="0" indent="-285750" fontAlgn="base">
              <a:buFont typeface="Wingdings" panose="05000000000000000000" pitchFamily="2" charset="2"/>
              <a:buChar char="ü"/>
            </a:pPr>
            <a:r>
              <a:rPr lang="fr-FR" sz="1500" dirty="0"/>
              <a:t>L ’APL est une association de parents d’élèves présente sur les 4 sites du Lycée français Charles de Gaulle. </a:t>
            </a:r>
            <a:r>
              <a:rPr lang="en-GB" sz="1500" dirty="0"/>
              <a:t>Elle </a:t>
            </a:r>
            <a:r>
              <a:rPr lang="en-GB" sz="1500" dirty="0" err="1"/>
              <a:t>existe</a:t>
            </a:r>
            <a:r>
              <a:rPr lang="en-GB" sz="1500" dirty="0"/>
              <a:t> </a:t>
            </a:r>
            <a:r>
              <a:rPr lang="en-GB" sz="1500" dirty="0" err="1"/>
              <a:t>depuis</a:t>
            </a:r>
            <a:r>
              <a:rPr lang="en-GB" sz="1500" dirty="0"/>
              <a:t> </a:t>
            </a:r>
            <a:r>
              <a:rPr lang="en-GB" sz="1500" dirty="0" err="1"/>
              <a:t>près</a:t>
            </a:r>
            <a:r>
              <a:rPr lang="en-GB" sz="1500" dirty="0"/>
              <a:t> d’un siècle.</a:t>
            </a:r>
          </a:p>
          <a:p>
            <a:pPr marL="285750" lvl="0" indent="-285750" fontAlgn="base">
              <a:buFont typeface="Wingdings" panose="05000000000000000000" pitchFamily="2" charset="2"/>
              <a:buChar char="ü"/>
            </a:pPr>
            <a:endParaRPr lang="en-GB" sz="1500" dirty="0"/>
          </a:p>
          <a:p>
            <a:pPr marL="285750" lvl="0" indent="-285750" fontAlgn="base">
              <a:buFont typeface="Wingdings" panose="05000000000000000000" pitchFamily="2" charset="2"/>
              <a:buChar char="ü"/>
            </a:pPr>
            <a:r>
              <a:rPr lang="fr-FR" sz="1500" dirty="0"/>
              <a:t>Elle représente les parents auprès du corps enseignant, de l’administration du Lycée et des organismes officiels.</a:t>
            </a:r>
          </a:p>
          <a:p>
            <a:pPr marL="285750" lvl="0" indent="-285750" fontAlgn="base">
              <a:buFont typeface="Wingdings" panose="05000000000000000000" pitchFamily="2" charset="2"/>
              <a:buChar char="ü"/>
            </a:pPr>
            <a:endParaRPr lang="en-GB" sz="1500" dirty="0"/>
          </a:p>
          <a:p>
            <a:pPr marL="285750" lvl="0" indent="-285750" fontAlgn="base">
              <a:buFont typeface="Wingdings" panose="05000000000000000000" pitchFamily="2" charset="2"/>
              <a:buChar char="ü"/>
            </a:pPr>
            <a:r>
              <a:rPr lang="fr-FR" sz="1500" dirty="0"/>
              <a:t>L’APL est laïque, apolitique, et ouverte à tous. Elle est membre de la FAPEE (Fédération des Associations de Parents d’élèves des</a:t>
            </a:r>
            <a:r>
              <a:rPr lang="en-GB" sz="1500" dirty="0"/>
              <a:t> </a:t>
            </a:r>
            <a:r>
              <a:rPr lang="en-GB" sz="1500" dirty="0" err="1"/>
              <a:t>Etablissements</a:t>
            </a:r>
            <a:r>
              <a:rPr lang="en-GB" sz="1500" dirty="0"/>
              <a:t> de </a:t>
            </a:r>
            <a:r>
              <a:rPr lang="en-GB" sz="1500" dirty="0" err="1"/>
              <a:t>l’Etranger</a:t>
            </a:r>
            <a:r>
              <a:rPr lang="en-GB" sz="1500" dirty="0"/>
              <a:t>)</a:t>
            </a:r>
          </a:p>
          <a:p>
            <a:pPr marL="285750" indent="-285750">
              <a:buFont typeface="Wingdings" panose="05000000000000000000" pitchFamily="2" charset="2"/>
              <a:buChar char="ü"/>
            </a:pPr>
            <a:endParaRPr lang="en-GB" sz="1500" dirty="0"/>
          </a:p>
          <a:p>
            <a:pPr marL="285750" lvl="0" indent="-285750" fontAlgn="base">
              <a:buFont typeface="Wingdings" panose="05000000000000000000" pitchFamily="2" charset="2"/>
              <a:buChar char="ü"/>
            </a:pPr>
            <a:r>
              <a:rPr lang="fr-FR" sz="1500" dirty="0"/>
              <a:t>Les parents sont invités à adhérer à l’association et à souscrire à l’assurance scolaire, via le site : </a:t>
            </a:r>
            <a:r>
              <a:rPr lang="fr-FR" sz="1500" dirty="0">
                <a:hlinkClick r:id="rId4"/>
              </a:rPr>
              <a:t>www.</a:t>
            </a:r>
            <a:r>
              <a:rPr lang="en-GB" sz="1500" dirty="0">
                <a:hlinkClick r:id="rId4"/>
              </a:rPr>
              <a:t>apl-cdg.org.uk</a:t>
            </a:r>
            <a:endParaRPr lang="en-GB" sz="1500" dirty="0"/>
          </a:p>
          <a:p>
            <a:pPr marL="285750" lvl="0" indent="-285750" fontAlgn="base">
              <a:buFont typeface="Wingdings" panose="05000000000000000000" pitchFamily="2" charset="2"/>
              <a:buChar char="ü"/>
            </a:pPr>
            <a:endParaRPr lang="en-GB" sz="1500" dirty="0"/>
          </a:p>
          <a:p>
            <a:pPr marL="285750" lvl="0" indent="-285750" fontAlgn="base">
              <a:buFont typeface="Wingdings" panose="05000000000000000000" pitchFamily="2" charset="2"/>
              <a:buChar char="ü"/>
            </a:pPr>
            <a:r>
              <a:rPr lang="fr-FR" sz="1500" dirty="0"/>
              <a:t>Chaque membre de l’APL peut se porter volontaire pour participer concrètement au fonctionnement de l’association.</a:t>
            </a:r>
            <a:endParaRPr lang="en-GB" sz="1500" dirty="0"/>
          </a:p>
          <a:p>
            <a:pPr marL="308520" indent="-306360" algn="just">
              <a:lnSpc>
                <a:spcPct val="100000"/>
              </a:lnSpc>
            </a:pPr>
            <a:endParaRPr lang="en-GB" sz="1600" spc="-1" dirty="0">
              <a:latin typeface="Arial"/>
            </a:endParaRPr>
          </a:p>
        </p:txBody>
      </p:sp>
      <p:pic>
        <p:nvPicPr>
          <p:cNvPr id="10" name="Picture 9">
            <a:extLst>
              <a:ext uri="{FF2B5EF4-FFF2-40B4-BE49-F238E27FC236}">
                <a16:creationId xmlns:a16="http://schemas.microsoft.com/office/drawing/2014/main" id="{8E161C4E-8571-4C75-9EC1-B275EA0EBB03}"/>
              </a:ext>
            </a:extLst>
          </p:cNvPr>
          <p:cNvPicPr/>
          <p:nvPr/>
        </p:nvPicPr>
        <p:blipFill>
          <a:blip r:embed="rId5"/>
          <a:stretch>
            <a:fillRect/>
          </a:stretch>
        </p:blipFill>
        <p:spPr>
          <a:xfrm>
            <a:off x="881117" y="3166046"/>
            <a:ext cx="5301401" cy="2694061"/>
          </a:xfrm>
          <a:prstGeom prst="rect">
            <a:avLst/>
          </a:prstGeom>
        </p:spPr>
      </p:pic>
    </p:spTree>
    <p:extLst>
      <p:ext uri="{BB962C8B-B14F-4D97-AF65-F5344CB8AC3E}">
        <p14:creationId xmlns:p14="http://schemas.microsoft.com/office/powerpoint/2010/main" val="44909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23">
            <a:extLst>
              <a:ext uri="{FF2B5EF4-FFF2-40B4-BE49-F238E27FC236}">
                <a16:creationId xmlns:a16="http://schemas.microsoft.com/office/drawing/2014/main" id="{DD7BED33-DF21-40E8-93BA-12097D73F77A}"/>
              </a:ext>
            </a:extLst>
          </p:cNvPr>
          <p:cNvSpPr/>
          <p:nvPr/>
        </p:nvSpPr>
        <p:spPr>
          <a:xfrm>
            <a:off x="275641" y="973209"/>
            <a:ext cx="6294766" cy="9867755"/>
          </a:xfrm>
          <a:prstGeom prst="rect">
            <a:avLst/>
          </a:prstGeom>
          <a:noFill/>
          <a:ln>
            <a:solidFill>
              <a:srgbClr val="3465A4"/>
            </a:solidFill>
          </a:ln>
        </p:spPr>
        <p:style>
          <a:lnRef idx="0">
            <a:scrgbClr r="0" g="0" b="0"/>
          </a:lnRef>
          <a:fillRef idx="0">
            <a:scrgbClr r="0" g="0" b="0"/>
          </a:fillRef>
          <a:effectRef idx="0">
            <a:scrgbClr r="0" g="0" b="0"/>
          </a:effectRef>
          <a:fontRef idx="minor"/>
        </p:style>
      </p:sp>
      <p:sp>
        <p:nvSpPr>
          <p:cNvPr id="5" name="CustomShape 4">
            <a:extLst>
              <a:ext uri="{FF2B5EF4-FFF2-40B4-BE49-F238E27FC236}">
                <a16:creationId xmlns:a16="http://schemas.microsoft.com/office/drawing/2014/main" id="{EC27DFEA-7420-419D-B2A8-2BEDA83BEC4A}"/>
              </a:ext>
            </a:extLst>
          </p:cNvPr>
          <p:cNvSpPr/>
          <p:nvPr/>
        </p:nvSpPr>
        <p:spPr>
          <a:xfrm>
            <a:off x="1353240" y="225193"/>
            <a:ext cx="4152600" cy="1965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GB" b="1" u="sng" spc="-1" dirty="0" err="1">
                <a:solidFill>
                  <a:srgbClr val="FF3300"/>
                </a:solidFill>
                <a:cs typeface="Calibri" panose="020F0502020204030204" pitchFamily="34" charset="0"/>
              </a:rPr>
              <a:t>Calendrier</a:t>
            </a:r>
            <a:r>
              <a:rPr lang="en-GB" b="1" u="sng" strike="noStrike" spc="-1" dirty="0">
                <a:solidFill>
                  <a:srgbClr val="FF2600"/>
                </a:solidFill>
                <a:uFillTx/>
                <a:ea typeface="Calibri"/>
              </a:rPr>
              <a:t> 2023-2024 de </a:t>
            </a:r>
            <a:r>
              <a:rPr lang="en-GB" b="1" u="sng" strike="noStrike" spc="-1" dirty="0" err="1">
                <a:solidFill>
                  <a:srgbClr val="FF2600"/>
                </a:solidFill>
                <a:uFillTx/>
                <a:ea typeface="Calibri"/>
              </a:rPr>
              <a:t>l’école</a:t>
            </a:r>
            <a:r>
              <a:rPr lang="en-GB" b="1" u="sng" strike="noStrike" spc="-1" dirty="0">
                <a:solidFill>
                  <a:srgbClr val="FF2600"/>
                </a:solidFill>
                <a:uFillTx/>
                <a:ea typeface="Calibri"/>
              </a:rPr>
              <a:t> </a:t>
            </a:r>
            <a:r>
              <a:rPr lang="en-GB" b="1" u="sng" strike="noStrike" spc="-1" dirty="0" err="1">
                <a:solidFill>
                  <a:srgbClr val="FF2600"/>
                </a:solidFill>
                <a:uFillTx/>
                <a:ea typeface="Calibri"/>
              </a:rPr>
              <a:t>primaire</a:t>
            </a:r>
            <a:r>
              <a:rPr lang="en-GB" b="1" u="sng" strike="noStrike" spc="-1" dirty="0">
                <a:solidFill>
                  <a:srgbClr val="FF2600"/>
                </a:solidFill>
                <a:uFillTx/>
                <a:ea typeface="Calibri"/>
              </a:rPr>
              <a:t> </a:t>
            </a:r>
          </a:p>
          <a:p>
            <a:pPr algn="ctr">
              <a:lnSpc>
                <a:spcPct val="100000"/>
              </a:lnSpc>
            </a:pPr>
            <a:r>
              <a:rPr lang="en-GB" b="1" u="sng" strike="noStrike" spc="-1" dirty="0">
                <a:solidFill>
                  <a:srgbClr val="FF2600"/>
                </a:solidFill>
                <a:uFillTx/>
                <a:ea typeface="Calibri"/>
              </a:rPr>
              <a:t>de South Kensington</a:t>
            </a:r>
            <a:endParaRPr lang="en-GB" b="0" strike="noStrike" spc="-1" dirty="0"/>
          </a:p>
        </p:txBody>
      </p:sp>
      <p:sp>
        <p:nvSpPr>
          <p:cNvPr id="6" name="CustomShape 11">
            <a:extLst>
              <a:ext uri="{FF2B5EF4-FFF2-40B4-BE49-F238E27FC236}">
                <a16:creationId xmlns:a16="http://schemas.microsoft.com/office/drawing/2014/main" id="{750E30AF-6B0F-494C-8DDF-BA8EB316B837}"/>
              </a:ext>
            </a:extLst>
          </p:cNvPr>
          <p:cNvSpPr/>
          <p:nvPr/>
        </p:nvSpPr>
        <p:spPr>
          <a:xfrm>
            <a:off x="1353240" y="476640"/>
            <a:ext cx="3281822" cy="532352"/>
          </a:xfrm>
          <a:prstGeom prst="rect">
            <a:avLst/>
          </a:prstGeom>
          <a:noFill/>
          <a:ln w="12600">
            <a:noFill/>
          </a:ln>
          <a:effectLst/>
        </p:spPr>
        <p:txBody>
          <a:bodyPr wrap="none" lIns="0" tIns="0" rIns="0" bIns="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1" u="none" strike="noStrike" kern="0" cap="none" spc="-1" normalizeH="0" baseline="0" noProof="0" dirty="0">
                <a:ln>
                  <a:noFill/>
                </a:ln>
                <a:solidFill>
                  <a:srgbClr val="000000"/>
                </a:solidFill>
                <a:effectLst/>
                <a:uLnTx/>
                <a:uFillTx/>
                <a:latin typeface="Arial"/>
                <a:ea typeface="Calibri"/>
              </a:rPr>
              <a:t> </a:t>
            </a:r>
            <a:endParaRPr kumimoji="0" lang="en-GB" sz="1400" b="0" i="0" u="none" strike="noStrike" kern="0" cap="none" spc="-1" normalizeH="0" baseline="0" noProof="0" dirty="0">
              <a:ln>
                <a:noFill/>
              </a:ln>
              <a:solidFill>
                <a:prstClr val="black"/>
              </a:solidFill>
              <a:effectLst/>
              <a:uLnTx/>
              <a:uFillTx/>
              <a:latin typeface="Arial"/>
            </a:endParaRPr>
          </a:p>
        </p:txBody>
      </p:sp>
      <p:sp>
        <p:nvSpPr>
          <p:cNvPr id="7" name="Rectangle 6">
            <a:extLst>
              <a:ext uri="{FF2B5EF4-FFF2-40B4-BE49-F238E27FC236}">
                <a16:creationId xmlns:a16="http://schemas.microsoft.com/office/drawing/2014/main" id="{42976C3D-3411-42DF-A1E4-2DC2AAC0B326}"/>
              </a:ext>
            </a:extLst>
          </p:cNvPr>
          <p:cNvSpPr/>
          <p:nvPr/>
        </p:nvSpPr>
        <p:spPr>
          <a:xfrm>
            <a:off x="2252510" y="734231"/>
            <a:ext cx="4605490" cy="261610"/>
          </a:xfrm>
          <a:prstGeom prst="rect">
            <a:avLst/>
          </a:prstGeom>
        </p:spPr>
        <p:txBody>
          <a:bodyPr wrap="square">
            <a:spAutoFit/>
          </a:bodyPr>
          <a:lstStyle/>
          <a:p>
            <a:r>
              <a:rPr lang="en-GB" sz="1100" i="1" kern="0" spc="-1" dirty="0">
                <a:solidFill>
                  <a:srgbClr val="000000"/>
                </a:solidFill>
                <a:ea typeface="Calibri"/>
              </a:rPr>
              <a:t>* </a:t>
            </a:r>
            <a:r>
              <a:rPr lang="en-GB" sz="1100" b="1" i="1" kern="0" spc="-1" dirty="0">
                <a:solidFill>
                  <a:srgbClr val="000000"/>
                </a:solidFill>
                <a:ea typeface="Calibri"/>
              </a:rPr>
              <a:t>Date à confirmer        </a:t>
            </a:r>
            <a:r>
              <a:rPr lang="en-GB" sz="1100" b="1" kern="0" spc="-1" dirty="0">
                <a:solidFill>
                  <a:srgbClr val="000000"/>
                </a:solidFill>
                <a:ea typeface="Calibri"/>
              </a:rPr>
              <a:t>** </a:t>
            </a:r>
            <a:r>
              <a:rPr lang="en-GB" sz="1100" b="1" i="1" kern="0" spc="-1" dirty="0">
                <a:solidFill>
                  <a:srgbClr val="000000"/>
                </a:solidFill>
                <a:ea typeface="Calibri"/>
              </a:rPr>
              <a:t>Date à </a:t>
            </a:r>
            <a:r>
              <a:rPr lang="en-GB" sz="1100" b="1" i="1" kern="0" spc="-1" dirty="0" err="1">
                <a:solidFill>
                  <a:srgbClr val="000000"/>
                </a:solidFill>
                <a:ea typeface="Calibri"/>
              </a:rPr>
              <a:t>déterminer</a:t>
            </a:r>
            <a:endParaRPr lang="fr-FR" sz="1100" b="1" dirty="0"/>
          </a:p>
        </p:txBody>
      </p:sp>
      <p:sp>
        <p:nvSpPr>
          <p:cNvPr id="8" name="CustomShape 14">
            <a:extLst>
              <a:ext uri="{FF2B5EF4-FFF2-40B4-BE49-F238E27FC236}">
                <a16:creationId xmlns:a16="http://schemas.microsoft.com/office/drawing/2014/main" id="{B99AE66F-F505-4E46-8158-B52ACA1D73CA}"/>
              </a:ext>
            </a:extLst>
          </p:cNvPr>
          <p:cNvSpPr/>
          <p:nvPr/>
        </p:nvSpPr>
        <p:spPr>
          <a:xfrm>
            <a:off x="299545" y="1148026"/>
            <a:ext cx="6414455" cy="908149"/>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GB" sz="1400" b="0" i="1" strike="noStrike" spc="-1" dirty="0">
                <a:solidFill>
                  <a:srgbClr val="000000"/>
                </a:solidFill>
                <a:latin typeface="Calibri"/>
                <a:ea typeface="Calibri"/>
              </a:rPr>
              <a:t>Ce </a:t>
            </a:r>
            <a:r>
              <a:rPr lang="en-GB" sz="1400" b="0" i="1" strike="noStrike" spc="-1" dirty="0" err="1">
                <a:solidFill>
                  <a:srgbClr val="000000"/>
                </a:solidFill>
                <a:latin typeface="Calibri"/>
                <a:ea typeface="Calibri"/>
              </a:rPr>
              <a:t>calendrier</a:t>
            </a:r>
            <a:r>
              <a:rPr lang="en-GB" sz="1400" b="0" i="1" strike="noStrike" spc="-1" dirty="0">
                <a:solidFill>
                  <a:srgbClr val="000000"/>
                </a:solidFill>
                <a:latin typeface="Calibri"/>
                <a:ea typeface="Calibri"/>
              </a:rPr>
              <a:t> </a:t>
            </a:r>
            <a:r>
              <a:rPr lang="en-GB" sz="1400" b="0" i="1" strike="noStrike" spc="-1" dirty="0" err="1">
                <a:solidFill>
                  <a:srgbClr val="000000"/>
                </a:solidFill>
                <a:latin typeface="Calibri"/>
                <a:ea typeface="Calibri"/>
              </a:rPr>
              <a:t>n’est</a:t>
            </a:r>
            <a:r>
              <a:rPr lang="en-GB" sz="1400" b="0" i="1" strike="noStrike" spc="-1" dirty="0">
                <a:solidFill>
                  <a:srgbClr val="000000"/>
                </a:solidFill>
                <a:latin typeface="Calibri"/>
                <a:ea typeface="Calibri"/>
              </a:rPr>
              <a:t> pas </a:t>
            </a:r>
            <a:r>
              <a:rPr lang="en-GB" sz="1400" b="0" i="1" strike="noStrike" spc="-1" dirty="0" err="1">
                <a:solidFill>
                  <a:srgbClr val="000000"/>
                </a:solidFill>
                <a:latin typeface="Calibri"/>
                <a:ea typeface="Calibri"/>
              </a:rPr>
              <a:t>exhaustif</a:t>
            </a:r>
            <a:r>
              <a:rPr lang="en-GB" sz="1400" b="0" i="1" strike="noStrike" spc="-1" dirty="0">
                <a:solidFill>
                  <a:srgbClr val="000000"/>
                </a:solidFill>
                <a:latin typeface="Calibri"/>
                <a:ea typeface="Calibri"/>
              </a:rPr>
              <a:t> et </a:t>
            </a:r>
            <a:r>
              <a:rPr lang="en-GB" sz="1400" b="0" i="1" strike="noStrike" spc="-1" dirty="0" err="1">
                <a:solidFill>
                  <a:srgbClr val="000000"/>
                </a:solidFill>
                <a:latin typeface="Calibri"/>
                <a:ea typeface="Calibri"/>
              </a:rPr>
              <a:t>vous</a:t>
            </a:r>
            <a:r>
              <a:rPr lang="en-GB" sz="1400" b="0" i="1" strike="noStrike" spc="-1" dirty="0">
                <a:solidFill>
                  <a:srgbClr val="000000"/>
                </a:solidFill>
                <a:latin typeface="Calibri"/>
                <a:ea typeface="Calibri"/>
              </a:rPr>
              <a:t> </a:t>
            </a:r>
            <a:r>
              <a:rPr lang="en-GB" sz="1400" b="0" i="1" strike="noStrike" spc="-1" dirty="0" err="1">
                <a:solidFill>
                  <a:srgbClr val="000000"/>
                </a:solidFill>
                <a:latin typeface="Calibri"/>
                <a:ea typeface="Calibri"/>
              </a:rPr>
              <a:t>constaterez</a:t>
            </a:r>
            <a:r>
              <a:rPr lang="en-GB" sz="1400" b="0" i="1" strike="noStrike" spc="-1" dirty="0">
                <a:solidFill>
                  <a:srgbClr val="000000"/>
                </a:solidFill>
                <a:latin typeface="Calibri"/>
                <a:ea typeface="Calibri"/>
              </a:rPr>
              <a:t> que de </a:t>
            </a:r>
            <a:r>
              <a:rPr lang="en-GB" sz="1400" b="0" i="1" strike="noStrike" spc="-1" dirty="0" err="1">
                <a:solidFill>
                  <a:srgbClr val="000000"/>
                </a:solidFill>
                <a:latin typeface="Calibri"/>
                <a:ea typeface="Calibri"/>
              </a:rPr>
              <a:t>nombreuses</a:t>
            </a:r>
            <a:r>
              <a:rPr lang="en-GB" sz="1400" b="0" i="1" strike="noStrike" spc="-1" dirty="0">
                <a:solidFill>
                  <a:srgbClr val="000000"/>
                </a:solidFill>
                <a:latin typeface="Calibri"/>
                <a:ea typeface="Calibri"/>
              </a:rPr>
              <a:t> dates </a:t>
            </a:r>
            <a:r>
              <a:rPr lang="en-GB" sz="1400" b="0" i="1" strike="noStrike" spc="-1" dirty="0" err="1">
                <a:solidFill>
                  <a:srgbClr val="000000"/>
                </a:solidFill>
                <a:latin typeface="Calibri"/>
                <a:ea typeface="Calibri"/>
              </a:rPr>
              <a:t>sont</a:t>
            </a:r>
            <a:r>
              <a:rPr lang="en-GB" sz="1400" b="0" i="1" strike="noStrike" spc="-1" dirty="0">
                <a:solidFill>
                  <a:srgbClr val="000000"/>
                </a:solidFill>
                <a:latin typeface="Calibri"/>
                <a:ea typeface="Calibri"/>
              </a:rPr>
              <a:t> encore à fixer, </a:t>
            </a:r>
            <a:r>
              <a:rPr lang="en-GB" sz="1400" b="0" i="1" strike="noStrike" spc="-1" dirty="0" err="1">
                <a:solidFill>
                  <a:srgbClr val="000000"/>
                </a:solidFill>
                <a:latin typeface="Calibri"/>
                <a:ea typeface="Calibri"/>
              </a:rPr>
              <a:t>mais</a:t>
            </a:r>
            <a:r>
              <a:rPr lang="en-GB" sz="1400" b="0" i="1" strike="noStrike" spc="-1" dirty="0">
                <a:solidFill>
                  <a:srgbClr val="000000"/>
                </a:solidFill>
                <a:latin typeface="Calibri"/>
                <a:ea typeface="Calibri"/>
              </a:rPr>
              <a:t> </a:t>
            </a:r>
            <a:r>
              <a:rPr lang="en-GB" sz="1400" b="0" i="1" strike="noStrike" spc="-1" dirty="0" err="1">
                <a:solidFill>
                  <a:srgbClr val="000000"/>
                </a:solidFill>
                <a:latin typeface="Calibri"/>
                <a:ea typeface="Calibri"/>
              </a:rPr>
              <a:t>il</a:t>
            </a:r>
            <a:r>
              <a:rPr lang="en-GB" sz="1400" b="0" i="1" strike="noStrike" spc="-1" dirty="0">
                <a:solidFill>
                  <a:srgbClr val="000000"/>
                </a:solidFill>
                <a:latin typeface="Calibri"/>
                <a:ea typeface="Calibri"/>
              </a:rPr>
              <a:t> </a:t>
            </a:r>
            <a:r>
              <a:rPr lang="en-GB" sz="1400" b="0" i="1" strike="noStrike" spc="-1" dirty="0" err="1">
                <a:solidFill>
                  <a:srgbClr val="000000"/>
                </a:solidFill>
                <a:latin typeface="Calibri"/>
                <a:ea typeface="Calibri"/>
              </a:rPr>
              <a:t>vous</a:t>
            </a:r>
            <a:r>
              <a:rPr lang="en-GB" sz="1400" b="0" i="1" strike="noStrike" spc="-1" dirty="0">
                <a:solidFill>
                  <a:srgbClr val="000000"/>
                </a:solidFill>
                <a:latin typeface="Calibri"/>
                <a:ea typeface="Calibri"/>
              </a:rPr>
              <a:t> </a:t>
            </a:r>
            <a:r>
              <a:rPr lang="en-GB" sz="1400" b="0" i="1" strike="noStrike" spc="-1" dirty="0" err="1">
                <a:solidFill>
                  <a:srgbClr val="000000"/>
                </a:solidFill>
                <a:latin typeface="Calibri"/>
                <a:ea typeface="Calibri"/>
              </a:rPr>
              <a:t>donne</a:t>
            </a:r>
            <a:r>
              <a:rPr lang="en-GB" sz="1400" b="0" i="1" strike="noStrike" spc="-1" dirty="0">
                <a:solidFill>
                  <a:srgbClr val="000000"/>
                </a:solidFill>
                <a:latin typeface="Calibri"/>
                <a:ea typeface="Calibri"/>
              </a:rPr>
              <a:t> </a:t>
            </a:r>
            <a:r>
              <a:rPr lang="en-GB" sz="1400" b="0" i="1" strike="noStrike" spc="-1" dirty="0" err="1">
                <a:solidFill>
                  <a:srgbClr val="000000"/>
                </a:solidFill>
                <a:latin typeface="Calibri"/>
                <a:ea typeface="Calibri"/>
              </a:rPr>
              <a:t>une</a:t>
            </a:r>
            <a:r>
              <a:rPr lang="en-GB" sz="1400" b="0" i="1" strike="noStrike" spc="-1" dirty="0">
                <a:solidFill>
                  <a:srgbClr val="000000"/>
                </a:solidFill>
                <a:latin typeface="Calibri"/>
                <a:ea typeface="Calibri"/>
              </a:rPr>
              <a:t> idée de ce qui se fait, ce qui </a:t>
            </a:r>
            <a:r>
              <a:rPr lang="en-GB" sz="1400" b="0" i="1" strike="noStrike" spc="-1" dirty="0" err="1">
                <a:solidFill>
                  <a:srgbClr val="000000"/>
                </a:solidFill>
                <a:latin typeface="Calibri"/>
                <a:ea typeface="Calibri"/>
              </a:rPr>
              <a:t>vous</a:t>
            </a:r>
            <a:r>
              <a:rPr lang="en-GB" sz="1400" b="0" i="1" strike="noStrike" spc="-1" dirty="0">
                <a:solidFill>
                  <a:srgbClr val="000000"/>
                </a:solidFill>
                <a:latin typeface="Calibri"/>
                <a:ea typeface="Calibri"/>
              </a:rPr>
              <a:t> attend, ce à </a:t>
            </a:r>
          </a:p>
          <a:p>
            <a:pPr>
              <a:lnSpc>
                <a:spcPct val="100000"/>
              </a:lnSpc>
            </a:pPr>
            <a:r>
              <a:rPr lang="en-GB" sz="1400" b="0" i="1" strike="noStrike" spc="-1" dirty="0">
                <a:solidFill>
                  <a:srgbClr val="000000"/>
                </a:solidFill>
                <a:latin typeface="Calibri"/>
                <a:ea typeface="Calibri"/>
              </a:rPr>
              <a:t>quoi </a:t>
            </a:r>
            <a:r>
              <a:rPr lang="en-GB" sz="1400" b="0" i="1" strike="noStrike" spc="-1" dirty="0" err="1">
                <a:solidFill>
                  <a:srgbClr val="000000"/>
                </a:solidFill>
                <a:latin typeface="Calibri"/>
                <a:ea typeface="Calibri"/>
              </a:rPr>
              <a:t>vous</a:t>
            </a:r>
            <a:r>
              <a:rPr lang="en-GB" sz="1400" b="0" i="1" strike="noStrike" spc="-1" dirty="0">
                <a:solidFill>
                  <a:srgbClr val="000000"/>
                </a:solidFill>
                <a:latin typeface="Calibri"/>
                <a:ea typeface="Calibri"/>
              </a:rPr>
              <a:t> </a:t>
            </a:r>
            <a:r>
              <a:rPr lang="en-GB" sz="1400" b="0" i="1" strike="noStrike" spc="-1" dirty="0" err="1">
                <a:solidFill>
                  <a:srgbClr val="000000"/>
                </a:solidFill>
                <a:latin typeface="Calibri"/>
                <a:ea typeface="Calibri"/>
              </a:rPr>
              <a:t>pouvez</a:t>
            </a:r>
            <a:r>
              <a:rPr lang="en-GB" sz="1400" b="0" i="1" strike="noStrike" spc="-1" dirty="0">
                <a:solidFill>
                  <a:srgbClr val="000000"/>
                </a:solidFill>
                <a:latin typeface="Calibri"/>
                <a:ea typeface="Calibri"/>
              </a:rPr>
              <a:t> </a:t>
            </a:r>
            <a:r>
              <a:rPr lang="en-GB" sz="1400" b="0" i="1" strike="noStrike" spc="-1" dirty="0" err="1">
                <a:solidFill>
                  <a:srgbClr val="000000"/>
                </a:solidFill>
                <a:latin typeface="Calibri"/>
                <a:ea typeface="Calibri"/>
              </a:rPr>
              <a:t>participer</a:t>
            </a:r>
            <a:r>
              <a:rPr lang="en-GB" sz="1400" b="0" i="1" strike="noStrike" spc="-1" dirty="0">
                <a:solidFill>
                  <a:srgbClr val="000000"/>
                </a:solidFill>
                <a:latin typeface="Calibri"/>
                <a:ea typeface="Calibri"/>
              </a:rPr>
              <a:t> </a:t>
            </a:r>
            <a:r>
              <a:rPr lang="en-GB" sz="1400" b="0" i="1" strike="noStrike" spc="-1" dirty="0" err="1">
                <a:solidFill>
                  <a:srgbClr val="000000"/>
                </a:solidFill>
                <a:latin typeface="Calibri"/>
                <a:ea typeface="Calibri"/>
              </a:rPr>
              <a:t>en</a:t>
            </a:r>
            <a:r>
              <a:rPr lang="en-GB" sz="1400" b="0" i="1" strike="noStrike" spc="-1" dirty="0">
                <a:solidFill>
                  <a:srgbClr val="000000"/>
                </a:solidFill>
                <a:latin typeface="Calibri"/>
                <a:ea typeface="Calibri"/>
              </a:rPr>
              <a:t> tant que parents.</a:t>
            </a:r>
            <a:endParaRPr lang="en-GB" sz="1400" b="1" i="1" strike="noStrike" spc="-1" dirty="0">
              <a:solidFill>
                <a:srgbClr val="FF0000"/>
              </a:solidFill>
              <a:latin typeface="Arial"/>
            </a:endParaRPr>
          </a:p>
        </p:txBody>
      </p:sp>
      <p:sp>
        <p:nvSpPr>
          <p:cNvPr id="9" name="CustomShape 8">
            <a:extLst>
              <a:ext uri="{FF2B5EF4-FFF2-40B4-BE49-F238E27FC236}">
                <a16:creationId xmlns:a16="http://schemas.microsoft.com/office/drawing/2014/main" id="{88F29E2D-C0ED-4B82-B67D-F93C5F6DE831}"/>
              </a:ext>
            </a:extLst>
          </p:cNvPr>
          <p:cNvSpPr/>
          <p:nvPr/>
        </p:nvSpPr>
        <p:spPr>
          <a:xfrm>
            <a:off x="1405464" y="7966671"/>
            <a:ext cx="5047017" cy="245877"/>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216000" indent="-216000">
              <a:buFont typeface="Arial" panose="020B0604020202020204" pitchFamily="34" charset="0"/>
              <a:buChar char="•"/>
            </a:pPr>
            <a:r>
              <a:rPr lang="en-GB" sz="1500" b="1" dirty="0"/>
              <a:t>1er Conseil d’</a:t>
            </a:r>
            <a:r>
              <a:rPr lang="fr-FR" sz="1500" b="1" dirty="0"/>
              <a:t>E</a:t>
            </a:r>
            <a:r>
              <a:rPr lang="en-GB" sz="1500" b="1" dirty="0" err="1"/>
              <a:t>cole</a:t>
            </a:r>
            <a:r>
              <a:rPr lang="en-GB" sz="1500" b="1" dirty="0"/>
              <a:t>*</a:t>
            </a:r>
            <a:endParaRPr lang="en-GB" sz="1500" b="1" strike="noStrike" spc="-1" dirty="0">
              <a:solidFill>
                <a:srgbClr val="000000"/>
              </a:solidFill>
              <a:ea typeface="Calibri"/>
            </a:endParaRPr>
          </a:p>
          <a:p>
            <a:pPr>
              <a:lnSpc>
                <a:spcPct val="100000"/>
              </a:lnSpc>
            </a:pPr>
            <a:endParaRPr lang="en-GB" sz="1500" i="1" spc="-1" dirty="0">
              <a:solidFill>
                <a:srgbClr val="000000"/>
              </a:solidFill>
            </a:endParaRPr>
          </a:p>
        </p:txBody>
      </p:sp>
      <p:sp>
        <p:nvSpPr>
          <p:cNvPr id="11" name="CustomShape 19">
            <a:extLst>
              <a:ext uri="{FF2B5EF4-FFF2-40B4-BE49-F238E27FC236}">
                <a16:creationId xmlns:a16="http://schemas.microsoft.com/office/drawing/2014/main" id="{F4E61D43-9F82-40C8-9CBF-384B50EBD443}"/>
              </a:ext>
            </a:extLst>
          </p:cNvPr>
          <p:cNvSpPr/>
          <p:nvPr/>
        </p:nvSpPr>
        <p:spPr>
          <a:xfrm>
            <a:off x="412328" y="8428337"/>
            <a:ext cx="1197404" cy="532352"/>
          </a:xfrm>
          <a:prstGeom prst="rect">
            <a:avLst/>
          </a:prstGeom>
          <a:noFill/>
          <a:ln>
            <a:noFill/>
          </a:ln>
          <a:effectLst/>
        </p:spPr>
        <p:txBody>
          <a:bodyPr lIns="90000" tIns="45000" rIns="90000" bIns="4500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1" normalizeH="0" baseline="0" noProof="0" dirty="0">
                <a:ln>
                  <a:noFill/>
                </a:ln>
                <a:solidFill>
                  <a:srgbClr val="000000"/>
                </a:solidFill>
                <a:effectLst/>
                <a:uLnTx/>
                <a:uFillTx/>
                <a:latin typeface="Arial"/>
                <a:ea typeface="DejaVu Sans"/>
              </a:rPr>
              <a:t> </a:t>
            </a:r>
            <a:endParaRPr kumimoji="0" lang="en-GB" sz="1000" b="0" i="0" u="none" strike="noStrike" kern="0" cap="none" spc="-1" normalizeH="0" baseline="0" noProof="0" dirty="0">
              <a:ln>
                <a:noFill/>
              </a:ln>
              <a:solidFill>
                <a:prstClr val="black"/>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1" normalizeH="0" baseline="0" noProof="0" dirty="0" err="1">
                <a:ln>
                  <a:noFill/>
                </a:ln>
                <a:solidFill>
                  <a:srgbClr val="000000"/>
                </a:solidFill>
                <a:effectLst/>
                <a:uLnTx/>
                <a:uFillTx/>
                <a:latin typeface="Arial"/>
                <a:ea typeface="DejaVu Sans"/>
              </a:rPr>
              <a:t>Décembre</a:t>
            </a:r>
            <a:endParaRPr kumimoji="0" lang="en-GB" sz="1600" b="0" i="0" u="none" strike="noStrike" kern="0" cap="none" spc="-1" normalizeH="0" baseline="0" noProof="0" dirty="0">
              <a:ln>
                <a:noFill/>
              </a:ln>
              <a:solidFill>
                <a:prstClr val="black"/>
              </a:solidFill>
              <a:effectLst/>
              <a:uLnTx/>
              <a:uFillTx/>
              <a:latin typeface="Arial"/>
            </a:endParaRPr>
          </a:p>
        </p:txBody>
      </p:sp>
      <p:sp>
        <p:nvSpPr>
          <p:cNvPr id="12" name="CustomShape 21">
            <a:extLst>
              <a:ext uri="{FF2B5EF4-FFF2-40B4-BE49-F238E27FC236}">
                <a16:creationId xmlns:a16="http://schemas.microsoft.com/office/drawing/2014/main" id="{94DDBB20-6FCB-4662-A2DC-18D3B65AB658}"/>
              </a:ext>
            </a:extLst>
          </p:cNvPr>
          <p:cNvSpPr/>
          <p:nvPr/>
        </p:nvSpPr>
        <p:spPr>
          <a:xfrm>
            <a:off x="1211929" y="6826687"/>
            <a:ext cx="5155297" cy="471762"/>
          </a:xfrm>
          <a:prstGeom prst="rect">
            <a:avLst/>
          </a:prstGeom>
          <a:gradFill>
            <a:gsLst>
              <a:gs pos="0">
                <a:schemeClr val="accent6">
                  <a:lumMod val="0"/>
                  <a:lumOff val="100000"/>
                </a:schemeClr>
              </a:gs>
              <a:gs pos="8000">
                <a:schemeClr val="accent6">
                  <a:lumMod val="0"/>
                  <a:lumOff val="100000"/>
                </a:schemeClr>
              </a:gs>
              <a:gs pos="100000">
                <a:schemeClr val="accent6">
                  <a:lumMod val="100000"/>
                </a:schemeClr>
              </a:gs>
            </a:gsLst>
            <a:path path="circle">
              <a:fillToRect l="50000" t="-80000" r="50000" b="180000"/>
            </a:path>
          </a:gradFill>
          <a:ln w="12600">
            <a:noFill/>
          </a:ln>
        </p:spPr>
        <p:style>
          <a:lnRef idx="0">
            <a:scrgbClr r="0" g="0" b="0"/>
          </a:lnRef>
          <a:fillRef idx="0">
            <a:scrgbClr r="0" g="0" b="0"/>
          </a:fillRef>
          <a:effectRef idx="0">
            <a:scrgbClr r="0" g="0" b="0"/>
          </a:effectRef>
          <a:fontRef idx="minor"/>
        </p:style>
        <p:txBody>
          <a:bodyPr wrap="none" lIns="0" tIns="0" rIns="0" bIns="0"/>
          <a:lstStyle/>
          <a:p>
            <a:pPr algn="ctr"/>
            <a:r>
              <a:rPr lang="en-GB" sz="1500" b="1" i="1" dirty="0" err="1"/>
              <a:t>Vacances</a:t>
            </a:r>
            <a:r>
              <a:rPr lang="en-GB" sz="1500" b="1" i="1" dirty="0"/>
              <a:t> de la Toussaint : </a:t>
            </a:r>
          </a:p>
          <a:p>
            <a:pPr algn="ctr"/>
            <a:r>
              <a:rPr lang="en-GB" sz="1500" i="1" dirty="0"/>
              <a:t>du </a:t>
            </a:r>
            <a:r>
              <a:rPr lang="en-GB" sz="1500" i="1" dirty="0" err="1"/>
              <a:t>vendredi</a:t>
            </a:r>
            <a:r>
              <a:rPr lang="en-GB" sz="1500" i="1" dirty="0"/>
              <a:t> 20 </a:t>
            </a:r>
            <a:r>
              <a:rPr lang="en-GB" sz="1500" i="1" dirty="0" err="1"/>
              <a:t>octobre</a:t>
            </a:r>
            <a:r>
              <a:rPr lang="en-GB" sz="1500" i="1" dirty="0"/>
              <a:t> au </a:t>
            </a:r>
            <a:r>
              <a:rPr lang="en-GB" sz="1500" i="1" dirty="0" err="1"/>
              <a:t>soir</a:t>
            </a:r>
            <a:r>
              <a:rPr lang="en-GB" sz="1500" i="1" dirty="0"/>
              <a:t> au </a:t>
            </a:r>
            <a:r>
              <a:rPr lang="en-GB" sz="1500" i="1" dirty="0" err="1"/>
              <a:t>lundi</a:t>
            </a:r>
            <a:r>
              <a:rPr lang="en-GB" sz="1500" i="1" dirty="0"/>
              <a:t> 6 </a:t>
            </a:r>
            <a:r>
              <a:rPr lang="en-GB" sz="1500" i="1" dirty="0" err="1"/>
              <a:t>novembre</a:t>
            </a:r>
            <a:r>
              <a:rPr lang="en-GB" sz="1500" i="1" dirty="0"/>
              <a:t> au matin</a:t>
            </a:r>
          </a:p>
          <a:p>
            <a:pPr marL="576000">
              <a:lnSpc>
                <a:spcPct val="100000"/>
              </a:lnSpc>
            </a:pPr>
            <a:r>
              <a:rPr lang="en-GB" sz="1500" b="1" spc="-1" dirty="0"/>
              <a:t>                                             </a:t>
            </a:r>
            <a:endParaRPr lang="en-GB" sz="1500" b="0" strike="noStrike" spc="-1" dirty="0"/>
          </a:p>
        </p:txBody>
      </p:sp>
      <p:pic>
        <p:nvPicPr>
          <p:cNvPr id="13" name="Image 12">
            <a:extLst>
              <a:ext uri="{FF2B5EF4-FFF2-40B4-BE49-F238E27FC236}">
                <a16:creationId xmlns:a16="http://schemas.microsoft.com/office/drawing/2014/main" id="{2E49AB47-2697-44A5-B854-FCFA7156532B}"/>
              </a:ext>
            </a:extLst>
          </p:cNvPr>
          <p:cNvPicPr/>
          <p:nvPr/>
        </p:nvPicPr>
        <p:blipFill>
          <a:blip r:embed="rId2"/>
          <a:stretch/>
        </p:blipFill>
        <p:spPr>
          <a:xfrm>
            <a:off x="533174" y="6185312"/>
            <a:ext cx="574273" cy="787631"/>
          </a:xfrm>
          <a:prstGeom prst="rect">
            <a:avLst/>
          </a:prstGeom>
          <a:ln>
            <a:noFill/>
          </a:ln>
        </p:spPr>
      </p:pic>
      <p:pic>
        <p:nvPicPr>
          <p:cNvPr id="14" name="Image 13">
            <a:extLst>
              <a:ext uri="{FF2B5EF4-FFF2-40B4-BE49-F238E27FC236}">
                <a16:creationId xmlns:a16="http://schemas.microsoft.com/office/drawing/2014/main" id="{BC3A972B-E170-4CD6-BB20-94A58C4B91A4}"/>
              </a:ext>
            </a:extLst>
          </p:cNvPr>
          <p:cNvPicPr/>
          <p:nvPr/>
        </p:nvPicPr>
        <p:blipFill>
          <a:blip r:embed="rId2"/>
          <a:stretch/>
        </p:blipFill>
        <p:spPr>
          <a:xfrm>
            <a:off x="510998" y="4508265"/>
            <a:ext cx="574272" cy="737949"/>
          </a:xfrm>
          <a:prstGeom prst="rect">
            <a:avLst/>
          </a:prstGeom>
          <a:ln>
            <a:noFill/>
          </a:ln>
        </p:spPr>
      </p:pic>
      <p:pic>
        <p:nvPicPr>
          <p:cNvPr id="15" name="Image 14">
            <a:extLst>
              <a:ext uri="{FF2B5EF4-FFF2-40B4-BE49-F238E27FC236}">
                <a16:creationId xmlns:a16="http://schemas.microsoft.com/office/drawing/2014/main" id="{B351ECE3-7555-48FA-A4D0-CCF3E124964E}"/>
              </a:ext>
            </a:extLst>
          </p:cNvPr>
          <p:cNvPicPr/>
          <p:nvPr/>
        </p:nvPicPr>
        <p:blipFill>
          <a:blip r:embed="rId2"/>
          <a:stretch/>
        </p:blipFill>
        <p:spPr>
          <a:xfrm>
            <a:off x="510999" y="2024673"/>
            <a:ext cx="574269" cy="737949"/>
          </a:xfrm>
          <a:prstGeom prst="rect">
            <a:avLst/>
          </a:prstGeom>
          <a:ln>
            <a:noFill/>
          </a:ln>
        </p:spPr>
      </p:pic>
      <p:pic>
        <p:nvPicPr>
          <p:cNvPr id="16" name="Image 15">
            <a:extLst>
              <a:ext uri="{FF2B5EF4-FFF2-40B4-BE49-F238E27FC236}">
                <a16:creationId xmlns:a16="http://schemas.microsoft.com/office/drawing/2014/main" id="{A76C9BE4-1549-4F17-93AB-3FA97DA0D721}"/>
              </a:ext>
            </a:extLst>
          </p:cNvPr>
          <p:cNvPicPr/>
          <p:nvPr/>
        </p:nvPicPr>
        <p:blipFill>
          <a:blip r:embed="rId2"/>
          <a:stretch/>
        </p:blipFill>
        <p:spPr>
          <a:xfrm>
            <a:off x="536386" y="7738049"/>
            <a:ext cx="574268" cy="737949"/>
          </a:xfrm>
          <a:prstGeom prst="rect">
            <a:avLst/>
          </a:prstGeom>
          <a:ln>
            <a:noFill/>
          </a:ln>
        </p:spPr>
      </p:pic>
      <p:sp>
        <p:nvSpPr>
          <p:cNvPr id="17" name="CustomShape 17">
            <a:extLst>
              <a:ext uri="{FF2B5EF4-FFF2-40B4-BE49-F238E27FC236}">
                <a16:creationId xmlns:a16="http://schemas.microsoft.com/office/drawing/2014/main" id="{57573765-A92B-4F2F-B714-607D4CDA2414}"/>
              </a:ext>
            </a:extLst>
          </p:cNvPr>
          <p:cNvSpPr/>
          <p:nvPr/>
        </p:nvSpPr>
        <p:spPr>
          <a:xfrm>
            <a:off x="318506" y="2796178"/>
            <a:ext cx="1341214" cy="39123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600" b="1" strike="noStrike" spc="-1" dirty="0" err="1">
                <a:solidFill>
                  <a:srgbClr val="000000"/>
                </a:solidFill>
                <a:latin typeface="Arial"/>
                <a:ea typeface="DejaVu Sans"/>
              </a:rPr>
              <a:t>Septembre</a:t>
            </a:r>
            <a:endParaRPr lang="en-GB" sz="1600" b="0" strike="noStrike" spc="-1" dirty="0">
              <a:latin typeface="Arial"/>
            </a:endParaRPr>
          </a:p>
        </p:txBody>
      </p:sp>
      <p:sp>
        <p:nvSpPr>
          <p:cNvPr id="18" name="CustomShape 18">
            <a:extLst>
              <a:ext uri="{FF2B5EF4-FFF2-40B4-BE49-F238E27FC236}">
                <a16:creationId xmlns:a16="http://schemas.microsoft.com/office/drawing/2014/main" id="{EE288B16-0E7C-463F-9304-A47CF616F3D3}"/>
              </a:ext>
            </a:extLst>
          </p:cNvPr>
          <p:cNvSpPr/>
          <p:nvPr/>
        </p:nvSpPr>
        <p:spPr>
          <a:xfrm>
            <a:off x="382816" y="5520144"/>
            <a:ext cx="1022648" cy="39123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GB" sz="1600" b="1" strike="noStrike" spc="-1" dirty="0">
              <a:solidFill>
                <a:srgbClr val="000000"/>
              </a:solidFill>
              <a:latin typeface="Arial"/>
              <a:ea typeface="DejaVu Sans"/>
            </a:endParaRPr>
          </a:p>
          <a:p>
            <a:pPr>
              <a:lnSpc>
                <a:spcPct val="100000"/>
              </a:lnSpc>
            </a:pPr>
            <a:r>
              <a:rPr lang="en-GB" sz="1600" b="1" strike="noStrike" spc="-1" dirty="0" err="1">
                <a:solidFill>
                  <a:srgbClr val="000000"/>
                </a:solidFill>
                <a:latin typeface="Arial"/>
                <a:ea typeface="DejaVu Sans"/>
              </a:rPr>
              <a:t>Octobre</a:t>
            </a:r>
            <a:endParaRPr lang="en-GB" sz="1600" b="0" strike="noStrike" spc="-1" dirty="0">
              <a:latin typeface="Arial"/>
            </a:endParaRPr>
          </a:p>
        </p:txBody>
      </p:sp>
      <p:sp>
        <p:nvSpPr>
          <p:cNvPr id="19" name="CustomShape 20">
            <a:extLst>
              <a:ext uri="{FF2B5EF4-FFF2-40B4-BE49-F238E27FC236}">
                <a16:creationId xmlns:a16="http://schemas.microsoft.com/office/drawing/2014/main" id="{DA316FF3-DBC1-4EAF-BFDB-686CD802B5A6}"/>
              </a:ext>
            </a:extLst>
          </p:cNvPr>
          <p:cNvSpPr/>
          <p:nvPr/>
        </p:nvSpPr>
        <p:spPr>
          <a:xfrm>
            <a:off x="404148" y="7082523"/>
            <a:ext cx="1546953" cy="245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GB" sz="1600" b="1" strike="noStrike" spc="-1" dirty="0">
              <a:solidFill>
                <a:srgbClr val="000000"/>
              </a:solidFill>
              <a:latin typeface="Arial"/>
              <a:ea typeface="DejaVu Sans"/>
            </a:endParaRPr>
          </a:p>
          <a:p>
            <a:pPr>
              <a:lnSpc>
                <a:spcPct val="100000"/>
              </a:lnSpc>
            </a:pPr>
            <a:r>
              <a:rPr lang="en-GB" sz="1600" b="1" strike="noStrike" spc="-1" dirty="0" err="1">
                <a:solidFill>
                  <a:srgbClr val="000000"/>
                </a:solidFill>
                <a:latin typeface="Arial"/>
                <a:ea typeface="DejaVu Sans"/>
              </a:rPr>
              <a:t>Novembre</a:t>
            </a:r>
            <a:endParaRPr lang="en-GB" sz="1600" b="0" strike="noStrike" spc="-1" dirty="0">
              <a:latin typeface="Arial"/>
            </a:endParaRPr>
          </a:p>
        </p:txBody>
      </p:sp>
      <p:sp>
        <p:nvSpPr>
          <p:cNvPr id="20" name="ZoneTexte 19">
            <a:extLst>
              <a:ext uri="{FF2B5EF4-FFF2-40B4-BE49-F238E27FC236}">
                <a16:creationId xmlns:a16="http://schemas.microsoft.com/office/drawing/2014/main" id="{E2F75218-AD5B-4279-B3A7-3E8FC4172C7D}"/>
              </a:ext>
            </a:extLst>
          </p:cNvPr>
          <p:cNvSpPr txBox="1"/>
          <p:nvPr/>
        </p:nvSpPr>
        <p:spPr>
          <a:xfrm>
            <a:off x="1325895" y="4429759"/>
            <a:ext cx="5205754" cy="1477328"/>
          </a:xfrm>
          <a:prstGeom prst="rect">
            <a:avLst/>
          </a:prstGeom>
          <a:noFill/>
        </p:spPr>
        <p:txBody>
          <a:bodyPr wrap="square" rtlCol="0">
            <a:spAutoFit/>
          </a:bodyPr>
          <a:lstStyle/>
          <a:p>
            <a:pPr marL="285750" indent="-285750">
              <a:buFont typeface="Arial" panose="020B0604020202020204" pitchFamily="34" charset="0"/>
              <a:buChar char="•"/>
            </a:pPr>
            <a:r>
              <a:rPr lang="fr-FR" sz="1500" dirty="0"/>
              <a:t>Réunions de classe organisées par les enseignants </a:t>
            </a:r>
            <a:r>
              <a:rPr lang="fr-FR" sz="1100" dirty="0"/>
              <a:t>*</a:t>
            </a:r>
            <a:endParaRPr lang="fr-FR" sz="1500" dirty="0"/>
          </a:p>
          <a:p>
            <a:pPr marL="285750" indent="-285750">
              <a:buFont typeface="Arial" panose="020B0604020202020204" pitchFamily="34" charset="0"/>
              <a:buChar char="•"/>
            </a:pPr>
            <a:r>
              <a:rPr lang="fr-FR" sz="1500" dirty="0"/>
              <a:t>Clôture des inscriptions pour se porter volontaire en tant que parents-relais de votre classe </a:t>
            </a:r>
            <a:r>
              <a:rPr lang="fr-FR" sz="1100" dirty="0"/>
              <a:t>**</a:t>
            </a:r>
            <a:endParaRPr lang="fr-FR" sz="1500" dirty="0"/>
          </a:p>
          <a:p>
            <a:pPr marL="285750" indent="-285750">
              <a:buFont typeface="Arial" panose="020B0604020202020204" pitchFamily="34" charset="0"/>
              <a:buChar char="•"/>
            </a:pPr>
            <a:r>
              <a:rPr lang="fr-FR" sz="1500" dirty="0"/>
              <a:t>Clôture des inscriptions sur la liste APL pour le </a:t>
            </a:r>
          </a:p>
          <a:p>
            <a:r>
              <a:rPr lang="fr-FR" sz="1500" dirty="0"/>
              <a:t>       Conseil </a:t>
            </a:r>
            <a:r>
              <a:rPr lang="fr-FR" sz="1400" dirty="0"/>
              <a:t>d</a:t>
            </a:r>
            <a:r>
              <a:rPr lang="fr-FR" sz="1500" dirty="0"/>
              <a:t>’Ecole (21 Septembre) </a:t>
            </a:r>
            <a:r>
              <a:rPr lang="fr-FR" sz="1100" dirty="0"/>
              <a:t>**</a:t>
            </a:r>
            <a:endParaRPr lang="en-GB" sz="1100" dirty="0"/>
          </a:p>
          <a:p>
            <a:pPr marL="285750" indent="-285750">
              <a:buFont typeface="Arial" panose="020B0604020202020204" pitchFamily="34" charset="0"/>
              <a:buChar char="•"/>
            </a:pPr>
            <a:endParaRPr lang="fr-FR" sz="1500" dirty="0"/>
          </a:p>
        </p:txBody>
      </p:sp>
      <p:sp>
        <p:nvSpPr>
          <p:cNvPr id="21" name="CustomShape 22">
            <a:extLst>
              <a:ext uri="{FF2B5EF4-FFF2-40B4-BE49-F238E27FC236}">
                <a16:creationId xmlns:a16="http://schemas.microsoft.com/office/drawing/2014/main" id="{05DF9CFA-949D-439E-A046-8E3D79673F9F}"/>
              </a:ext>
            </a:extLst>
          </p:cNvPr>
          <p:cNvSpPr/>
          <p:nvPr/>
        </p:nvSpPr>
        <p:spPr>
          <a:xfrm>
            <a:off x="1228296" y="2108775"/>
            <a:ext cx="5138930" cy="391239"/>
          </a:xfrm>
          <a:prstGeom prst="rect">
            <a:avLst/>
          </a:prstGeom>
          <a:gradFill flip="none" rotWithShape="1">
            <a:gsLst>
              <a:gs pos="0">
                <a:schemeClr val="accent6">
                  <a:lumMod val="0"/>
                  <a:lumOff val="100000"/>
                </a:schemeClr>
              </a:gs>
              <a:gs pos="9000">
                <a:schemeClr val="accent6">
                  <a:lumMod val="0"/>
                  <a:lumOff val="100000"/>
                </a:schemeClr>
              </a:gs>
              <a:gs pos="100000">
                <a:schemeClr val="accent6">
                  <a:lumMod val="100000"/>
                </a:schemeClr>
              </a:gs>
            </a:gsLst>
            <a:path path="circle">
              <a:fillToRect l="50000" t="-80000" r="50000" b="180000"/>
            </a:path>
            <a:tileRect/>
          </a:gradFill>
          <a:ln w="12600">
            <a:noFill/>
          </a:ln>
        </p:spPr>
        <p:style>
          <a:lnRef idx="0">
            <a:scrgbClr r="0" g="0" b="0"/>
          </a:lnRef>
          <a:fillRef idx="0">
            <a:scrgbClr r="0" g="0" b="0"/>
          </a:fillRef>
          <a:effectRef idx="0">
            <a:scrgbClr r="0" g="0" b="0"/>
          </a:effectRef>
          <a:fontRef idx="minor"/>
        </p:style>
        <p:txBody>
          <a:bodyPr wrap="none" lIns="0" tIns="0" rIns="0" bIns="0"/>
          <a:lstStyle/>
          <a:p>
            <a:pPr marL="576000" algn="ctr">
              <a:lnSpc>
                <a:spcPct val="100000"/>
              </a:lnSpc>
              <a:spcBef>
                <a:spcPts val="1984"/>
              </a:spcBef>
            </a:pPr>
            <a:r>
              <a:rPr lang="en-GB" sz="1000" b="0" strike="noStrike" spc="-1" dirty="0">
                <a:latin typeface="Calibri"/>
                <a:ea typeface="Calibri"/>
              </a:rPr>
              <a:t>     </a:t>
            </a:r>
            <a:r>
              <a:rPr lang="en-GB" b="1" strike="noStrike" spc="-1" dirty="0" err="1">
                <a:latin typeface="Calibri"/>
                <a:ea typeface="Calibri"/>
              </a:rPr>
              <a:t>Rentrée</a:t>
            </a:r>
            <a:r>
              <a:rPr lang="en-GB" b="1" strike="noStrike" spc="-1" dirty="0">
                <a:latin typeface="Calibri"/>
                <a:ea typeface="Calibri"/>
              </a:rPr>
              <a:t> des classes : </a:t>
            </a:r>
            <a:r>
              <a:rPr lang="en-GB" b="0" strike="noStrike" spc="-1" dirty="0">
                <a:latin typeface="Calibri"/>
                <a:ea typeface="Calibri"/>
              </a:rPr>
              <a:t>05 </a:t>
            </a:r>
            <a:r>
              <a:rPr lang="en-GB" b="0" strike="noStrike" spc="-1" dirty="0" err="1">
                <a:latin typeface="Calibri"/>
                <a:ea typeface="Calibri"/>
              </a:rPr>
              <a:t>septembre</a:t>
            </a:r>
            <a:r>
              <a:rPr lang="en-GB" b="0" strike="noStrike" spc="-1" dirty="0">
                <a:latin typeface="Calibri"/>
                <a:ea typeface="Calibri"/>
              </a:rPr>
              <a:t> 2023         </a:t>
            </a:r>
            <a:endParaRPr lang="en-GB" b="0" strike="noStrike" spc="-1" dirty="0">
              <a:latin typeface="Arial"/>
            </a:endParaRPr>
          </a:p>
          <a:p>
            <a:pPr marL="576000">
              <a:lnSpc>
                <a:spcPct val="100000"/>
              </a:lnSpc>
            </a:pPr>
            <a:endParaRPr lang="en-GB" sz="900" b="0" strike="noStrike" spc="-1" dirty="0">
              <a:latin typeface="Arial"/>
            </a:endParaRPr>
          </a:p>
        </p:txBody>
      </p:sp>
      <p:sp>
        <p:nvSpPr>
          <p:cNvPr id="24" name="CustomShape 15">
            <a:extLst>
              <a:ext uri="{FF2B5EF4-FFF2-40B4-BE49-F238E27FC236}">
                <a16:creationId xmlns:a16="http://schemas.microsoft.com/office/drawing/2014/main" id="{EB91B54A-6331-453B-ABB1-9DB7981C85E5}"/>
              </a:ext>
            </a:extLst>
          </p:cNvPr>
          <p:cNvSpPr/>
          <p:nvPr/>
        </p:nvSpPr>
        <p:spPr>
          <a:xfrm>
            <a:off x="1247343" y="3294678"/>
            <a:ext cx="5155298" cy="908149"/>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lIns="0" tIns="0" rIns="0" bIns="0"/>
          <a:lstStyle/>
          <a:p>
            <a:pPr algn="ctr"/>
            <a:r>
              <a:rPr lang="en-GB" b="1" spc="-1" dirty="0">
                <a:latin typeface="Calibri"/>
                <a:ea typeface="Arial"/>
              </a:rPr>
              <a:t>21 </a:t>
            </a:r>
            <a:r>
              <a:rPr lang="en-GB" b="1" spc="-1" dirty="0" err="1">
                <a:latin typeface="Calibri"/>
                <a:ea typeface="Arial"/>
              </a:rPr>
              <a:t>Septembre</a:t>
            </a:r>
            <a:r>
              <a:rPr lang="en-GB" b="1" spc="-1" dirty="0">
                <a:latin typeface="Calibri"/>
                <a:ea typeface="Arial"/>
              </a:rPr>
              <a:t> 2023</a:t>
            </a:r>
            <a:r>
              <a:rPr lang="en-GB" b="0" strike="noStrike" spc="-1" dirty="0">
                <a:latin typeface="Calibri"/>
                <a:ea typeface="Arial"/>
              </a:rPr>
              <a:t>: Cocktail de </a:t>
            </a:r>
            <a:r>
              <a:rPr lang="en-GB" b="0" strike="noStrike" spc="-1" dirty="0" err="1">
                <a:latin typeface="Calibri"/>
                <a:ea typeface="Arial"/>
              </a:rPr>
              <a:t>rentrée</a:t>
            </a:r>
            <a:r>
              <a:rPr lang="en-GB" b="0" strike="noStrike" spc="-1" dirty="0">
                <a:latin typeface="Calibri"/>
                <a:ea typeface="Arial"/>
              </a:rPr>
              <a:t> pour </a:t>
            </a:r>
            <a:r>
              <a:rPr lang="en-GB" b="0" strike="noStrike" spc="-1" dirty="0" err="1">
                <a:latin typeface="Calibri"/>
                <a:ea typeface="Arial"/>
              </a:rPr>
              <a:t>tous</a:t>
            </a:r>
            <a:r>
              <a:rPr lang="en-GB" b="0" strike="noStrike" spc="-1" dirty="0">
                <a:latin typeface="Calibri"/>
                <a:ea typeface="Arial"/>
              </a:rPr>
              <a:t> les parents </a:t>
            </a:r>
          </a:p>
          <a:p>
            <a:pPr algn="ctr">
              <a:lnSpc>
                <a:spcPct val="100000"/>
              </a:lnSpc>
            </a:pPr>
            <a:r>
              <a:rPr lang="en-GB" b="0" strike="noStrike" spc="-1" dirty="0">
                <a:latin typeface="Calibri"/>
                <a:ea typeface="Arial"/>
              </a:rPr>
              <a:t>Lieu : Lycée Français South Kensington </a:t>
            </a:r>
            <a:endParaRPr lang="en-GB" b="1" spc="-1" dirty="0">
              <a:latin typeface="Calibri"/>
              <a:ea typeface="Arial"/>
            </a:endParaRPr>
          </a:p>
        </p:txBody>
      </p:sp>
      <p:pic>
        <p:nvPicPr>
          <p:cNvPr id="25" name="Image 24">
            <a:extLst>
              <a:ext uri="{FF2B5EF4-FFF2-40B4-BE49-F238E27FC236}">
                <a16:creationId xmlns:a16="http://schemas.microsoft.com/office/drawing/2014/main" id="{F329ACC4-F755-4CDC-BA48-94773655FA83}"/>
              </a:ext>
            </a:extLst>
          </p:cNvPr>
          <p:cNvPicPr/>
          <p:nvPr/>
        </p:nvPicPr>
        <p:blipFill>
          <a:blip r:embed="rId3"/>
          <a:stretch/>
        </p:blipFill>
        <p:spPr>
          <a:xfrm>
            <a:off x="412329" y="3426395"/>
            <a:ext cx="698326" cy="527144"/>
          </a:xfrm>
          <a:prstGeom prst="rect">
            <a:avLst/>
          </a:prstGeom>
          <a:ln>
            <a:noFill/>
          </a:ln>
        </p:spPr>
      </p:pic>
      <p:pic>
        <p:nvPicPr>
          <p:cNvPr id="26" name="Image 25">
            <a:extLst>
              <a:ext uri="{FF2B5EF4-FFF2-40B4-BE49-F238E27FC236}">
                <a16:creationId xmlns:a16="http://schemas.microsoft.com/office/drawing/2014/main" id="{315E3C48-4913-4D4E-98F1-C6310707FFBA}"/>
              </a:ext>
            </a:extLst>
          </p:cNvPr>
          <p:cNvPicPr/>
          <p:nvPr/>
        </p:nvPicPr>
        <p:blipFill>
          <a:blip r:embed="rId4"/>
          <a:stretch/>
        </p:blipFill>
        <p:spPr>
          <a:xfrm>
            <a:off x="5718950" y="6130304"/>
            <a:ext cx="648276" cy="611102"/>
          </a:xfrm>
          <a:prstGeom prst="rect">
            <a:avLst/>
          </a:prstGeom>
          <a:ln>
            <a:noFill/>
          </a:ln>
        </p:spPr>
      </p:pic>
      <p:sp>
        <p:nvSpPr>
          <p:cNvPr id="3" name="TextBox 2">
            <a:extLst>
              <a:ext uri="{FF2B5EF4-FFF2-40B4-BE49-F238E27FC236}">
                <a16:creationId xmlns:a16="http://schemas.microsoft.com/office/drawing/2014/main" id="{5AE2B47D-7E0F-4EEF-A9D0-A286743C4EF2}"/>
              </a:ext>
            </a:extLst>
          </p:cNvPr>
          <p:cNvSpPr txBox="1"/>
          <p:nvPr/>
        </p:nvSpPr>
        <p:spPr>
          <a:xfrm>
            <a:off x="1325895" y="6061262"/>
            <a:ext cx="4995719" cy="1061829"/>
          </a:xfrm>
          <a:prstGeom prst="rect">
            <a:avLst/>
          </a:prstGeom>
          <a:noFill/>
        </p:spPr>
        <p:txBody>
          <a:bodyPr wrap="square" rtlCol="0">
            <a:spAutoFit/>
          </a:bodyPr>
          <a:lstStyle/>
          <a:p>
            <a:pPr marL="285750" indent="-285750">
              <a:buFont typeface="Arial" panose="020B0604020202020204" pitchFamily="34" charset="0"/>
              <a:buChar char="•"/>
            </a:pPr>
            <a:r>
              <a:rPr lang="fr-FR" sz="1500" dirty="0"/>
              <a:t> Election de vos représentants de parents d’élèves au Conseil d’Ecole et au Conseil d’Etablissement (U17 au 19 octobre).</a:t>
            </a:r>
            <a:endParaRPr lang="en-GB" sz="1500" dirty="0"/>
          </a:p>
          <a:p>
            <a:endParaRPr lang="en-GB" dirty="0"/>
          </a:p>
        </p:txBody>
      </p:sp>
      <p:sp>
        <p:nvSpPr>
          <p:cNvPr id="10" name="TextBox 9">
            <a:extLst>
              <a:ext uri="{FF2B5EF4-FFF2-40B4-BE49-F238E27FC236}">
                <a16:creationId xmlns:a16="http://schemas.microsoft.com/office/drawing/2014/main" id="{1F2ECD22-6043-4A47-B4FF-88934B6CC4CE}"/>
              </a:ext>
            </a:extLst>
          </p:cNvPr>
          <p:cNvSpPr txBox="1"/>
          <p:nvPr/>
        </p:nvSpPr>
        <p:spPr>
          <a:xfrm>
            <a:off x="1320208" y="8814002"/>
            <a:ext cx="5047017" cy="1292662"/>
          </a:xfrm>
          <a:prstGeom prst="rect">
            <a:avLst/>
          </a:prstGeom>
          <a:noFill/>
        </p:spPr>
        <p:txBody>
          <a:bodyPr wrap="square" rtlCol="0">
            <a:spAutoFit/>
          </a:bodyPr>
          <a:lstStyle/>
          <a:p>
            <a:pPr marL="285750" indent="-285750">
              <a:buFont typeface="Arial" panose="020B0604020202020204" pitchFamily="34" charset="0"/>
              <a:buChar char="•"/>
            </a:pPr>
            <a:r>
              <a:rPr lang="fr-FR" sz="1500" dirty="0"/>
              <a:t>Journée banalisée rencontres des parents enseignants</a:t>
            </a:r>
          </a:p>
          <a:p>
            <a:pPr marL="285750" indent="-285750">
              <a:buFont typeface="Arial" panose="020B0604020202020204" pitchFamily="34" charset="0"/>
              <a:buChar char="•"/>
            </a:pPr>
            <a:r>
              <a:rPr lang="en-GB" sz="1500" dirty="0"/>
              <a:t>Vente des tickets de la galette des </a:t>
            </a:r>
            <a:r>
              <a:rPr lang="en-GB" sz="1500" dirty="0" err="1"/>
              <a:t>rois</a:t>
            </a:r>
            <a:r>
              <a:rPr lang="en-GB" sz="1500" dirty="0"/>
              <a:t> </a:t>
            </a:r>
          </a:p>
          <a:p>
            <a:pPr marL="285750" indent="-285750">
              <a:buFont typeface="Arial" panose="020B0604020202020204" pitchFamily="34" charset="0"/>
              <a:buChar char="•"/>
            </a:pPr>
            <a:r>
              <a:rPr lang="fr-FR" sz="1500" dirty="0"/>
              <a:t>Spectacles de Noël (dates variables selon les classes)</a:t>
            </a:r>
          </a:p>
          <a:p>
            <a:pPr marL="285750" indent="-285750">
              <a:buFont typeface="Arial" panose="020B0604020202020204" pitchFamily="34" charset="0"/>
              <a:buChar char="•"/>
            </a:pPr>
            <a:r>
              <a:rPr lang="fr-FR" sz="1500"/>
              <a:t>Goûter </a:t>
            </a:r>
            <a:r>
              <a:rPr lang="fr-FR" sz="1500" dirty="0"/>
              <a:t>de Noël pour toutes les classes</a:t>
            </a:r>
            <a:endParaRPr lang="en-GB" sz="1500" dirty="0"/>
          </a:p>
          <a:p>
            <a:endParaRPr lang="en-GB" dirty="0"/>
          </a:p>
        </p:txBody>
      </p:sp>
      <p:pic>
        <p:nvPicPr>
          <p:cNvPr id="28" name="Image 15">
            <a:extLst>
              <a:ext uri="{FF2B5EF4-FFF2-40B4-BE49-F238E27FC236}">
                <a16:creationId xmlns:a16="http://schemas.microsoft.com/office/drawing/2014/main" id="{3462A121-73A4-4A77-B6D5-26EE882C84C5}"/>
              </a:ext>
            </a:extLst>
          </p:cNvPr>
          <p:cNvPicPr/>
          <p:nvPr/>
        </p:nvPicPr>
        <p:blipFill>
          <a:blip r:embed="rId2"/>
          <a:stretch/>
        </p:blipFill>
        <p:spPr>
          <a:xfrm>
            <a:off x="510998" y="9070268"/>
            <a:ext cx="592741" cy="737949"/>
          </a:xfrm>
          <a:prstGeom prst="rect">
            <a:avLst/>
          </a:prstGeom>
          <a:ln>
            <a:noFill/>
          </a:ln>
        </p:spPr>
      </p:pic>
      <p:pic>
        <p:nvPicPr>
          <p:cNvPr id="30" name="Picture 29">
            <a:extLst>
              <a:ext uri="{FF2B5EF4-FFF2-40B4-BE49-F238E27FC236}">
                <a16:creationId xmlns:a16="http://schemas.microsoft.com/office/drawing/2014/main" id="{D5216D14-1E01-4C8A-944B-345959DF83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328" y="9892410"/>
            <a:ext cx="643869" cy="723449"/>
          </a:xfrm>
          <a:prstGeom prst="rect">
            <a:avLst/>
          </a:prstGeom>
        </p:spPr>
      </p:pic>
      <p:sp>
        <p:nvSpPr>
          <p:cNvPr id="31" name="CustomShape 10">
            <a:extLst>
              <a:ext uri="{FF2B5EF4-FFF2-40B4-BE49-F238E27FC236}">
                <a16:creationId xmlns:a16="http://schemas.microsoft.com/office/drawing/2014/main" id="{9E1EBE8B-6C2D-442F-B9F1-FF51799CB769}"/>
              </a:ext>
            </a:extLst>
          </p:cNvPr>
          <p:cNvSpPr/>
          <p:nvPr/>
        </p:nvSpPr>
        <p:spPr>
          <a:xfrm>
            <a:off x="1261656" y="10159087"/>
            <a:ext cx="5155298" cy="532352"/>
          </a:xfrm>
          <a:prstGeom prst="rect">
            <a:avLst/>
          </a:prstGeom>
          <a:gradFill>
            <a:gsLst>
              <a:gs pos="0">
                <a:schemeClr val="accent6">
                  <a:lumMod val="0"/>
                  <a:lumOff val="100000"/>
                </a:schemeClr>
              </a:gs>
              <a:gs pos="3000">
                <a:schemeClr val="accent6">
                  <a:lumMod val="0"/>
                  <a:lumOff val="100000"/>
                </a:schemeClr>
              </a:gs>
              <a:gs pos="100000">
                <a:schemeClr val="accent6">
                  <a:lumMod val="100000"/>
                </a:schemeClr>
              </a:gs>
            </a:gsLst>
            <a:path path="circle">
              <a:fillToRect l="50000" t="-80000" r="50000" b="180000"/>
            </a:path>
          </a:gradFill>
          <a:ln w="12600">
            <a:noFill/>
          </a:ln>
        </p:spPr>
        <p:style>
          <a:lnRef idx="0">
            <a:scrgbClr r="0" g="0" b="0"/>
          </a:lnRef>
          <a:fillRef idx="0">
            <a:scrgbClr r="0" g="0" b="0"/>
          </a:fillRef>
          <a:effectRef idx="0">
            <a:scrgbClr r="0" g="0" b="0"/>
          </a:effectRef>
          <a:fontRef idx="minor"/>
        </p:style>
        <p:txBody>
          <a:bodyPr wrap="none" lIns="0" tIns="0" rIns="0" bIns="0"/>
          <a:lstStyle/>
          <a:p>
            <a:pPr marL="177165" indent="-177165" algn="ctr">
              <a:lnSpc>
                <a:spcPct val="107000"/>
              </a:lnSpc>
            </a:pPr>
            <a:r>
              <a:rPr lang="en-GB" sz="1400" b="0" strike="noStrike" spc="-1" dirty="0">
                <a:ea typeface="Calibri"/>
              </a:rPr>
              <a:t>    </a:t>
            </a:r>
            <a:r>
              <a:rPr lang="fr-FR" sz="1500" b="1" i="1" dirty="0"/>
              <a:t>Vacances d’Hiver </a:t>
            </a:r>
            <a:r>
              <a:rPr lang="fr-FR" sz="1500" i="1" dirty="0"/>
              <a:t>: </a:t>
            </a:r>
          </a:p>
          <a:p>
            <a:pPr marL="177165" indent="-177165" algn="ctr">
              <a:lnSpc>
                <a:spcPct val="107000"/>
              </a:lnSpc>
            </a:pPr>
            <a:r>
              <a:rPr lang="fr-FR" sz="1500" i="1" dirty="0"/>
              <a:t>du vendredi 22 décembre au soir au lundi  8 janvier 2023 au matin </a:t>
            </a:r>
            <a:endParaRPr lang="en-GB" sz="1500"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2" name="Image 4">
            <a:extLst>
              <a:ext uri="{FF2B5EF4-FFF2-40B4-BE49-F238E27FC236}">
                <a16:creationId xmlns:a16="http://schemas.microsoft.com/office/drawing/2014/main" id="{B0F02288-D544-47DB-82D3-EA0F5F0A8C94}"/>
              </a:ext>
            </a:extLst>
          </p:cNvPr>
          <p:cNvPicPr/>
          <p:nvPr/>
        </p:nvPicPr>
        <p:blipFill>
          <a:blip r:embed="rId6">
            <a:extLst>
              <a:ext uri="{BEBA8EAE-BF5A-486C-A8C5-ECC9F3942E4B}">
                <a14:imgProps xmlns:a14="http://schemas.microsoft.com/office/drawing/2010/main">
                  <a14:imgLayer r:embed="rId7">
                    <a14:imgEffect>
                      <a14:artisticCrisscrossEtching/>
                    </a14:imgEffect>
                  </a14:imgLayer>
                </a14:imgProps>
              </a:ext>
            </a:extLst>
          </a:blip>
          <a:stretch/>
        </p:blipFill>
        <p:spPr>
          <a:xfrm>
            <a:off x="240632" y="11009350"/>
            <a:ext cx="6432884" cy="923040"/>
          </a:xfrm>
          <a:prstGeom prst="rect">
            <a:avLst/>
          </a:prstGeom>
          <a:ln>
            <a:noFill/>
          </a:ln>
        </p:spPr>
      </p:pic>
    </p:spTree>
    <p:extLst>
      <p:ext uri="{BB962C8B-B14F-4D97-AF65-F5344CB8AC3E}">
        <p14:creationId xmlns:p14="http://schemas.microsoft.com/office/powerpoint/2010/main" val="705174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a:extLst>
              <a:ext uri="{FF2B5EF4-FFF2-40B4-BE49-F238E27FC236}">
                <a16:creationId xmlns:a16="http://schemas.microsoft.com/office/drawing/2014/main" id="{9897AE23-9E52-4212-8686-47B0CF8894AC}"/>
              </a:ext>
            </a:extLst>
          </p:cNvPr>
          <p:cNvSpPr/>
          <p:nvPr/>
        </p:nvSpPr>
        <p:spPr>
          <a:xfrm>
            <a:off x="349097" y="788121"/>
            <a:ext cx="6166509" cy="10074319"/>
          </a:xfrm>
          <a:prstGeom prst="rect">
            <a:avLst/>
          </a:prstGeom>
          <a:noFill/>
          <a:ln>
            <a:solidFill>
              <a:srgbClr val="3465A4"/>
            </a:solidFill>
          </a:ln>
        </p:spPr>
        <p:style>
          <a:lnRef idx="0">
            <a:scrgbClr r="0" g="0" b="0"/>
          </a:lnRef>
          <a:fillRef idx="0">
            <a:scrgbClr r="0" g="0" b="0"/>
          </a:fillRef>
          <a:effectRef idx="0">
            <a:scrgbClr r="0" g="0" b="0"/>
          </a:effectRef>
          <a:fontRef idx="minor"/>
        </p:style>
      </p:sp>
      <p:sp>
        <p:nvSpPr>
          <p:cNvPr id="6" name="CustomShape 4">
            <a:extLst>
              <a:ext uri="{FF2B5EF4-FFF2-40B4-BE49-F238E27FC236}">
                <a16:creationId xmlns:a16="http://schemas.microsoft.com/office/drawing/2014/main" id="{D0421EEE-9969-4A1B-B48A-96A01FA9D5C7}"/>
              </a:ext>
            </a:extLst>
          </p:cNvPr>
          <p:cNvSpPr/>
          <p:nvPr/>
        </p:nvSpPr>
        <p:spPr>
          <a:xfrm>
            <a:off x="1185350" y="1376238"/>
            <a:ext cx="5208953" cy="380523"/>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216000" indent="-216000">
              <a:buFont typeface="Arial" panose="020B0604020202020204" pitchFamily="34" charset="0"/>
              <a:buChar char="•"/>
            </a:pPr>
            <a:r>
              <a:rPr lang="en-GB" sz="1500" dirty="0"/>
              <a:t>Distribution des galettes des </a:t>
            </a:r>
            <a:r>
              <a:rPr lang="en-GB" sz="1500" dirty="0" err="1"/>
              <a:t>rois</a:t>
            </a:r>
            <a:endParaRPr lang="en-GB" sz="1500" dirty="0"/>
          </a:p>
          <a:p>
            <a:pPr marL="216000" indent="-216000">
              <a:buFont typeface="Arial" panose="020B0604020202020204" pitchFamily="34" charset="0"/>
              <a:buChar char="•"/>
            </a:pPr>
            <a:endParaRPr lang="en-GB" sz="800" dirty="0"/>
          </a:p>
          <a:p>
            <a:pPr marL="216000" indent="-216000">
              <a:buFont typeface="Arial" panose="020B0604020202020204" pitchFamily="34" charset="0"/>
              <a:buChar char="•"/>
            </a:pPr>
            <a:r>
              <a:rPr lang="en-GB" sz="1500" dirty="0"/>
              <a:t>Concours d’art avec le Royal College of Art</a:t>
            </a:r>
          </a:p>
          <a:p>
            <a:endParaRPr lang="en-GB" sz="1500" dirty="0"/>
          </a:p>
          <a:p>
            <a:pPr marL="216000" indent="-216000">
              <a:buFont typeface="Arial" panose="020B0604020202020204" pitchFamily="34" charset="0"/>
              <a:buChar char="•"/>
            </a:pPr>
            <a:endParaRPr lang="en-GB" sz="1500" dirty="0"/>
          </a:p>
          <a:p>
            <a:pPr marL="216000" indent="-216000">
              <a:buFont typeface="Arial" panose="020B0604020202020204" pitchFamily="34" charset="0"/>
              <a:buChar char="•"/>
            </a:pPr>
            <a:endParaRPr lang="en-GB" sz="1500" dirty="0"/>
          </a:p>
        </p:txBody>
      </p:sp>
      <p:sp>
        <p:nvSpPr>
          <p:cNvPr id="7" name="CustomShape 17">
            <a:extLst>
              <a:ext uri="{FF2B5EF4-FFF2-40B4-BE49-F238E27FC236}">
                <a16:creationId xmlns:a16="http://schemas.microsoft.com/office/drawing/2014/main" id="{88062DA7-0E53-4F0B-BE05-82D5B776D37D}"/>
              </a:ext>
            </a:extLst>
          </p:cNvPr>
          <p:cNvSpPr/>
          <p:nvPr/>
        </p:nvSpPr>
        <p:spPr>
          <a:xfrm>
            <a:off x="1125415" y="3089477"/>
            <a:ext cx="5278488" cy="464895"/>
          </a:xfrm>
          <a:prstGeom prst="rect">
            <a:avLst/>
          </a:prstGeom>
          <a:gradFill>
            <a:gsLst>
              <a:gs pos="0">
                <a:schemeClr val="accent6">
                  <a:lumMod val="0"/>
                  <a:lumOff val="100000"/>
                </a:schemeClr>
              </a:gs>
              <a:gs pos="8000">
                <a:schemeClr val="accent6">
                  <a:lumMod val="0"/>
                  <a:lumOff val="100000"/>
                </a:schemeClr>
              </a:gs>
              <a:gs pos="100000">
                <a:schemeClr val="accent6">
                  <a:lumMod val="100000"/>
                </a:schemeClr>
              </a:gs>
            </a:gsLst>
            <a:path path="circle">
              <a:fillToRect l="50000" t="-80000" r="50000" b="180000"/>
            </a:path>
          </a:gradFill>
          <a:ln w="12600">
            <a:noFill/>
          </a:ln>
        </p:spPr>
        <p:style>
          <a:lnRef idx="0">
            <a:scrgbClr r="0" g="0" b="0"/>
          </a:lnRef>
          <a:fillRef idx="0">
            <a:scrgbClr r="0" g="0" b="0"/>
          </a:fillRef>
          <a:effectRef idx="0">
            <a:scrgbClr r="0" g="0" b="0"/>
          </a:effectRef>
          <a:fontRef idx="minor"/>
        </p:style>
        <p:txBody>
          <a:bodyPr wrap="none" lIns="0" tIns="0" rIns="0" bIns="0"/>
          <a:lstStyle/>
          <a:p>
            <a:pPr marL="108000" algn="ctr">
              <a:lnSpc>
                <a:spcPct val="100000"/>
              </a:lnSpc>
            </a:pPr>
            <a:r>
              <a:rPr lang="fr-FR" sz="1400" b="0" strike="noStrike" spc="-1" dirty="0">
                <a:latin typeface="Calibri"/>
                <a:ea typeface="Calibri"/>
              </a:rPr>
              <a:t>     </a:t>
            </a:r>
            <a:r>
              <a:rPr lang="fr-FR" sz="1400" b="1" i="1" strike="noStrike" spc="-1" dirty="0">
                <a:latin typeface="Calibri"/>
                <a:ea typeface="Calibri"/>
              </a:rPr>
              <a:t>Vacances de Février </a:t>
            </a:r>
            <a:r>
              <a:rPr lang="fr-FR" sz="1400" b="0" strike="noStrike" spc="-1" dirty="0">
                <a:latin typeface="Calibri"/>
                <a:ea typeface="Calibri"/>
              </a:rPr>
              <a:t>: </a:t>
            </a:r>
          </a:p>
          <a:p>
            <a:pPr marL="108000" algn="ctr">
              <a:lnSpc>
                <a:spcPct val="100000"/>
              </a:lnSpc>
            </a:pPr>
            <a:r>
              <a:rPr lang="fr-FR" sz="1400" b="0" strike="noStrike" spc="-1" dirty="0">
                <a:latin typeface="Calibri"/>
                <a:ea typeface="Calibri"/>
              </a:rPr>
              <a:t>du </a:t>
            </a:r>
            <a:r>
              <a:rPr lang="fr-FR" sz="1400" spc="-1" dirty="0">
                <a:latin typeface="Calibri"/>
                <a:ea typeface="Calibri"/>
              </a:rPr>
              <a:t>9</a:t>
            </a:r>
            <a:r>
              <a:rPr lang="fr-FR" sz="1400" b="0" strike="noStrike" spc="-1" dirty="0">
                <a:latin typeface="Calibri"/>
                <a:ea typeface="Calibri"/>
              </a:rPr>
              <a:t> février au soir au 26 février au matin</a:t>
            </a:r>
          </a:p>
          <a:p>
            <a:pPr marL="108000">
              <a:lnSpc>
                <a:spcPct val="100000"/>
              </a:lnSpc>
            </a:pPr>
            <a:r>
              <a:rPr lang="fr-FR" sz="1400" b="0" strike="noStrike" spc="-1" dirty="0">
                <a:latin typeface="Calibri"/>
                <a:ea typeface="Calibri"/>
              </a:rPr>
              <a:t>                                     </a:t>
            </a:r>
            <a:endParaRPr lang="fr-FR" sz="1400" b="0" strike="noStrike" spc="-1" dirty="0">
              <a:latin typeface="Arial"/>
            </a:endParaRPr>
          </a:p>
        </p:txBody>
      </p:sp>
      <p:sp>
        <p:nvSpPr>
          <p:cNvPr id="8" name="CustomShape 7">
            <a:extLst>
              <a:ext uri="{FF2B5EF4-FFF2-40B4-BE49-F238E27FC236}">
                <a16:creationId xmlns:a16="http://schemas.microsoft.com/office/drawing/2014/main" id="{F4CF1E68-9425-453E-AE7C-8734B4483531}"/>
              </a:ext>
            </a:extLst>
          </p:cNvPr>
          <p:cNvSpPr/>
          <p:nvPr/>
        </p:nvSpPr>
        <p:spPr>
          <a:xfrm>
            <a:off x="1185351" y="4270047"/>
            <a:ext cx="4506699" cy="322459"/>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216000" indent="-216000">
              <a:buFont typeface="Arial" panose="020B0604020202020204" pitchFamily="34" charset="0"/>
              <a:buChar char="•"/>
            </a:pPr>
            <a:r>
              <a:rPr lang="en-GB" sz="1500" spc="-1" dirty="0">
                <a:solidFill>
                  <a:srgbClr val="000000"/>
                </a:solidFill>
              </a:rPr>
              <a:t>Gala de </a:t>
            </a:r>
            <a:r>
              <a:rPr lang="en-GB" sz="1500" spc="-1" dirty="0" err="1">
                <a:solidFill>
                  <a:srgbClr val="000000"/>
                </a:solidFill>
              </a:rPr>
              <a:t>charit</a:t>
            </a:r>
            <a:r>
              <a:rPr lang="fr-FR" sz="1500" spc="-1" dirty="0">
                <a:solidFill>
                  <a:srgbClr val="000000"/>
                </a:solidFill>
              </a:rPr>
              <a:t>é</a:t>
            </a:r>
            <a:r>
              <a:rPr lang="en-GB" sz="1500" spc="-1" dirty="0">
                <a:solidFill>
                  <a:srgbClr val="000000"/>
                </a:solidFill>
              </a:rPr>
              <a:t> du LFCG Families Charity Fund</a:t>
            </a:r>
            <a:r>
              <a:rPr lang="en-GB" sz="1500" spc="-1" dirty="0">
                <a:solidFill>
                  <a:srgbClr val="000000"/>
                </a:solidFill>
                <a:ea typeface="Calibri"/>
              </a:rPr>
              <a:t> </a:t>
            </a:r>
            <a:r>
              <a:rPr lang="en-GB" sz="1100" spc="-1" dirty="0">
                <a:solidFill>
                  <a:srgbClr val="000000"/>
                </a:solidFill>
                <a:ea typeface="Calibri"/>
              </a:rPr>
              <a:t>**</a:t>
            </a:r>
            <a:endParaRPr lang="en-GB" sz="1500" spc="-1" dirty="0">
              <a:solidFill>
                <a:srgbClr val="000000"/>
              </a:solidFill>
            </a:endParaRPr>
          </a:p>
          <a:p>
            <a:pPr marL="216000" indent="-216000">
              <a:buFont typeface="Arial" panose="020B0604020202020204" pitchFamily="34" charset="0"/>
              <a:buChar char="•"/>
            </a:pPr>
            <a:endParaRPr lang="en-GB" sz="1500" spc="-1" dirty="0">
              <a:latin typeface="Arial"/>
            </a:endParaRPr>
          </a:p>
        </p:txBody>
      </p:sp>
      <p:sp>
        <p:nvSpPr>
          <p:cNvPr id="9" name="CustomShape 18">
            <a:extLst>
              <a:ext uri="{FF2B5EF4-FFF2-40B4-BE49-F238E27FC236}">
                <a16:creationId xmlns:a16="http://schemas.microsoft.com/office/drawing/2014/main" id="{883EA7EB-46CC-4DB2-877D-989ACE41BBAB}"/>
              </a:ext>
            </a:extLst>
          </p:cNvPr>
          <p:cNvSpPr/>
          <p:nvPr/>
        </p:nvSpPr>
        <p:spPr>
          <a:xfrm>
            <a:off x="1086814" y="5267610"/>
            <a:ext cx="5317089" cy="774348"/>
          </a:xfrm>
          <a:prstGeom prst="rect">
            <a:avLst/>
          </a:prstGeom>
          <a:gradFill>
            <a:gsLst>
              <a:gs pos="0">
                <a:schemeClr val="accent6">
                  <a:lumMod val="0"/>
                  <a:lumOff val="100000"/>
                </a:schemeClr>
              </a:gs>
              <a:gs pos="8000">
                <a:schemeClr val="accent6">
                  <a:lumMod val="0"/>
                  <a:lumOff val="100000"/>
                </a:schemeClr>
              </a:gs>
              <a:gs pos="100000">
                <a:schemeClr val="accent6">
                  <a:lumMod val="100000"/>
                </a:schemeClr>
              </a:gs>
            </a:gsLst>
            <a:path path="circle">
              <a:fillToRect l="50000" t="-80000" r="50000" b="180000"/>
            </a:path>
          </a:gradFill>
          <a:ln w="12600">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GB" sz="1400" b="1" i="1" strike="noStrike" spc="-1" dirty="0" err="1">
                <a:ea typeface="Calibri"/>
              </a:rPr>
              <a:t>Vacances</a:t>
            </a:r>
            <a:r>
              <a:rPr lang="en-GB" sz="1400" b="1" i="1" strike="noStrike" spc="-1" dirty="0">
                <a:ea typeface="Calibri"/>
              </a:rPr>
              <a:t> de </a:t>
            </a:r>
            <a:r>
              <a:rPr lang="en-GB" sz="1400" b="1" i="1" strike="noStrike" spc="-1" dirty="0" err="1">
                <a:ea typeface="Calibri"/>
              </a:rPr>
              <a:t>Printemps</a:t>
            </a:r>
            <a:r>
              <a:rPr lang="en-GB" sz="1400" b="1" i="1" strike="noStrike" spc="-1" dirty="0">
                <a:ea typeface="Calibri"/>
              </a:rPr>
              <a:t> : </a:t>
            </a:r>
          </a:p>
          <a:p>
            <a:pPr algn="ctr">
              <a:lnSpc>
                <a:spcPct val="100000"/>
              </a:lnSpc>
            </a:pPr>
            <a:r>
              <a:rPr lang="en-GB" sz="1400" b="0" i="1" strike="noStrike" spc="-1" dirty="0">
                <a:ea typeface="Calibri"/>
              </a:rPr>
              <a:t>Du </a:t>
            </a:r>
            <a:r>
              <a:rPr lang="en-GB" sz="1400" b="0" i="1" strike="noStrike" spc="-1" dirty="0" err="1">
                <a:ea typeface="Calibri"/>
              </a:rPr>
              <a:t>vendredi</a:t>
            </a:r>
            <a:r>
              <a:rPr lang="en-GB" sz="1400" b="0" i="1" strike="noStrike" spc="-1" dirty="0">
                <a:ea typeface="Calibri"/>
              </a:rPr>
              <a:t> </a:t>
            </a:r>
            <a:r>
              <a:rPr lang="en-GB" sz="1400" i="1" spc="-1" dirty="0">
                <a:ea typeface="Calibri"/>
              </a:rPr>
              <a:t>28</a:t>
            </a:r>
            <a:r>
              <a:rPr lang="en-GB" sz="1400" b="0" i="1" strike="noStrike" spc="-1" dirty="0">
                <a:ea typeface="Calibri"/>
              </a:rPr>
              <a:t>  mars au </a:t>
            </a:r>
            <a:r>
              <a:rPr lang="en-GB" sz="1400" b="0" i="1" strike="noStrike" spc="-1" dirty="0" err="1">
                <a:ea typeface="Calibri"/>
              </a:rPr>
              <a:t>soir</a:t>
            </a:r>
            <a:r>
              <a:rPr lang="en-GB" sz="1400" b="0" i="1" strike="noStrike" spc="-1" dirty="0">
                <a:ea typeface="Calibri"/>
              </a:rPr>
              <a:t> au </a:t>
            </a:r>
            <a:r>
              <a:rPr lang="en-GB" sz="1400" i="1" spc="-1" dirty="0" err="1">
                <a:ea typeface="Calibri"/>
              </a:rPr>
              <a:t>lun</a:t>
            </a:r>
            <a:r>
              <a:rPr lang="en-GB" sz="1400" b="0" i="1" strike="noStrike" spc="-1" dirty="0" err="1">
                <a:ea typeface="Calibri"/>
              </a:rPr>
              <a:t>di</a:t>
            </a:r>
            <a:r>
              <a:rPr lang="en-GB" sz="1400" b="0" i="1" strike="noStrike" spc="-1" dirty="0">
                <a:ea typeface="Calibri"/>
              </a:rPr>
              <a:t> </a:t>
            </a:r>
            <a:r>
              <a:rPr lang="en-GB" sz="1400" i="1" spc="-1" dirty="0">
                <a:ea typeface="Calibri"/>
              </a:rPr>
              <a:t>15</a:t>
            </a:r>
            <a:r>
              <a:rPr lang="en-GB" sz="1400" b="0" i="1" strike="noStrike" spc="-1" dirty="0">
                <a:ea typeface="Calibri"/>
              </a:rPr>
              <a:t> </a:t>
            </a:r>
            <a:r>
              <a:rPr lang="en-GB" sz="1400" b="0" i="1" strike="noStrike" spc="-1" dirty="0" err="1">
                <a:ea typeface="Calibri"/>
              </a:rPr>
              <a:t>avril</a:t>
            </a:r>
            <a:r>
              <a:rPr lang="en-GB" sz="1400" b="0" i="1" strike="noStrike" spc="-1" dirty="0">
                <a:ea typeface="Calibri"/>
              </a:rPr>
              <a:t> au matin</a:t>
            </a:r>
            <a:endParaRPr lang="en-GB" sz="1400" b="0" i="1" strike="noStrike" spc="-1" dirty="0"/>
          </a:p>
          <a:p>
            <a:pPr algn="ctr">
              <a:lnSpc>
                <a:spcPct val="100000"/>
              </a:lnSpc>
            </a:pPr>
            <a:endParaRPr lang="en-GB" sz="900" b="0" strike="noStrike" spc="-1" dirty="0">
              <a:latin typeface="Arial"/>
            </a:endParaRPr>
          </a:p>
          <a:p>
            <a:pPr algn="ctr">
              <a:lnSpc>
                <a:spcPct val="100000"/>
              </a:lnSpc>
            </a:pPr>
            <a:endParaRPr lang="en-GB" sz="900" b="0" strike="noStrike" spc="-1" dirty="0">
              <a:latin typeface="Arial"/>
            </a:endParaRPr>
          </a:p>
        </p:txBody>
      </p:sp>
      <p:sp>
        <p:nvSpPr>
          <p:cNvPr id="12" name="CustomShape 8">
            <a:extLst>
              <a:ext uri="{FF2B5EF4-FFF2-40B4-BE49-F238E27FC236}">
                <a16:creationId xmlns:a16="http://schemas.microsoft.com/office/drawing/2014/main" id="{4D14BB02-143A-4A85-837A-5665F67D569D}"/>
              </a:ext>
            </a:extLst>
          </p:cNvPr>
          <p:cNvSpPr/>
          <p:nvPr/>
        </p:nvSpPr>
        <p:spPr>
          <a:xfrm>
            <a:off x="1185350" y="8887259"/>
            <a:ext cx="2518173" cy="2628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6000" indent="-216000">
              <a:lnSpc>
                <a:spcPct val="100000"/>
              </a:lnSpc>
              <a:buFont typeface="Arial" panose="020B0604020202020204" pitchFamily="34" charset="0"/>
              <a:buChar char="•"/>
            </a:pPr>
            <a:r>
              <a:rPr lang="en-GB" sz="1500" b="1" strike="noStrike" spc="-1" dirty="0">
                <a:solidFill>
                  <a:srgbClr val="000000"/>
                </a:solidFill>
                <a:latin typeface="Calibri"/>
                <a:ea typeface="Calibri"/>
              </a:rPr>
              <a:t>3ème </a:t>
            </a:r>
            <a:r>
              <a:rPr lang="en-GB" sz="1500" b="1" strike="noStrike" spc="-1" dirty="0" err="1">
                <a:solidFill>
                  <a:srgbClr val="000000"/>
                </a:solidFill>
                <a:latin typeface="Calibri"/>
                <a:ea typeface="Calibri"/>
              </a:rPr>
              <a:t>conseil</a:t>
            </a:r>
            <a:r>
              <a:rPr lang="en-GB" sz="1500" b="1" strike="noStrike" spc="-1" dirty="0">
                <a:solidFill>
                  <a:srgbClr val="000000"/>
                </a:solidFill>
                <a:latin typeface="Calibri"/>
                <a:ea typeface="Calibri"/>
              </a:rPr>
              <a:t> d’école </a:t>
            </a:r>
            <a:r>
              <a:rPr lang="en-GB" sz="1100" b="1" strike="noStrike" spc="-1" dirty="0">
                <a:solidFill>
                  <a:srgbClr val="000000"/>
                </a:solidFill>
                <a:latin typeface="Calibri"/>
                <a:ea typeface="Calibri"/>
              </a:rPr>
              <a:t>**</a:t>
            </a:r>
            <a:endParaRPr lang="en-GB" sz="1500" b="1" strike="noStrike" spc="-1" dirty="0">
              <a:solidFill>
                <a:srgbClr val="000000"/>
              </a:solidFill>
              <a:latin typeface="Calibri"/>
              <a:ea typeface="Calibri"/>
            </a:endParaRPr>
          </a:p>
          <a:p>
            <a:pPr marL="216000" indent="-216000">
              <a:lnSpc>
                <a:spcPct val="100000"/>
              </a:lnSpc>
              <a:buFont typeface="Arial" panose="020B0604020202020204" pitchFamily="34" charset="0"/>
              <a:buChar char="•"/>
            </a:pPr>
            <a:endParaRPr lang="en-GB" sz="1500" b="1" spc="-1" dirty="0">
              <a:solidFill>
                <a:srgbClr val="000000"/>
              </a:solidFill>
              <a:latin typeface="Calibri"/>
            </a:endParaRPr>
          </a:p>
          <a:p>
            <a:pPr marL="216000" indent="-216000">
              <a:buFont typeface="Arial" panose="020B0604020202020204" pitchFamily="34" charset="0"/>
              <a:buChar char="•"/>
            </a:pPr>
            <a:r>
              <a:rPr lang="en-GB" sz="1500" b="1" dirty="0"/>
              <a:t>Fête de l’</a:t>
            </a:r>
            <a:r>
              <a:rPr lang="fr-FR" sz="1500" b="1" dirty="0"/>
              <a:t>é</a:t>
            </a:r>
            <a:r>
              <a:rPr lang="en-GB" sz="1500" b="1" dirty="0" err="1"/>
              <a:t>cole</a:t>
            </a:r>
            <a:r>
              <a:rPr lang="en-GB" sz="1500" b="1" spc="-1" dirty="0">
                <a:solidFill>
                  <a:srgbClr val="000000"/>
                </a:solidFill>
                <a:ea typeface="Calibri"/>
              </a:rPr>
              <a:t> </a:t>
            </a:r>
            <a:r>
              <a:rPr lang="en-GB" sz="1100" b="1" spc="-1" dirty="0">
                <a:solidFill>
                  <a:srgbClr val="000000"/>
                </a:solidFill>
                <a:ea typeface="Calibri"/>
              </a:rPr>
              <a:t>**</a:t>
            </a:r>
            <a:endParaRPr lang="en-GB" sz="1100" b="1" dirty="0"/>
          </a:p>
          <a:p>
            <a:pPr marL="216000" indent="-216000">
              <a:lnSpc>
                <a:spcPct val="100000"/>
              </a:lnSpc>
              <a:buFont typeface="Arial" panose="020B0604020202020204" pitchFamily="34" charset="0"/>
              <a:buChar char="•"/>
            </a:pPr>
            <a:endParaRPr lang="en-GB" sz="1500" b="1" strike="noStrike" spc="-1" dirty="0">
              <a:latin typeface="Arial"/>
            </a:endParaRPr>
          </a:p>
        </p:txBody>
      </p:sp>
      <p:sp>
        <p:nvSpPr>
          <p:cNvPr id="14" name="CustomShape 21">
            <a:extLst>
              <a:ext uri="{FF2B5EF4-FFF2-40B4-BE49-F238E27FC236}">
                <a16:creationId xmlns:a16="http://schemas.microsoft.com/office/drawing/2014/main" id="{2D65DC30-4FB6-4CED-9C1D-C28BC17D35FC}"/>
              </a:ext>
            </a:extLst>
          </p:cNvPr>
          <p:cNvSpPr/>
          <p:nvPr/>
        </p:nvSpPr>
        <p:spPr>
          <a:xfrm>
            <a:off x="1038290" y="10296364"/>
            <a:ext cx="5354539" cy="295727"/>
          </a:xfrm>
          <a:prstGeom prst="rect">
            <a:avLst/>
          </a:prstGeom>
          <a:gradFill>
            <a:gsLst>
              <a:gs pos="0">
                <a:schemeClr val="accent6">
                  <a:lumMod val="0"/>
                  <a:lumOff val="100000"/>
                </a:schemeClr>
              </a:gs>
              <a:gs pos="8000">
                <a:schemeClr val="accent6">
                  <a:lumMod val="0"/>
                  <a:lumOff val="100000"/>
                </a:schemeClr>
              </a:gs>
              <a:gs pos="100000">
                <a:schemeClr val="accent6">
                  <a:lumMod val="100000"/>
                </a:schemeClr>
              </a:gs>
            </a:gsLst>
            <a:path path="circle">
              <a:fillToRect l="50000" t="-80000" r="50000" b="180000"/>
            </a:path>
          </a:gradFill>
          <a:ln w="12600">
            <a:noFill/>
          </a:ln>
        </p:spPr>
        <p:style>
          <a:lnRef idx="0">
            <a:scrgbClr r="0" g="0" b="0"/>
          </a:lnRef>
          <a:fillRef idx="0">
            <a:scrgbClr r="0" g="0" b="0"/>
          </a:fillRef>
          <a:effectRef idx="0">
            <a:scrgbClr r="0" g="0" b="0"/>
          </a:effectRef>
          <a:fontRef idx="minor"/>
        </p:style>
        <p:txBody>
          <a:bodyPr lIns="0" tIns="0" rIns="0" bIns="0"/>
          <a:lstStyle/>
          <a:p>
            <a:pPr marL="108000" algn="ctr">
              <a:lnSpc>
                <a:spcPct val="100000"/>
              </a:lnSpc>
            </a:pPr>
            <a:r>
              <a:rPr lang="en-GB" sz="1400" b="0" strike="noStrike" spc="-1" dirty="0">
                <a:latin typeface="Calibri"/>
                <a:ea typeface="Calibri"/>
              </a:rPr>
              <a:t>Fin des </a:t>
            </a:r>
            <a:r>
              <a:rPr lang="en-GB" sz="1400" b="0" strike="noStrike" spc="-1" dirty="0" err="1">
                <a:latin typeface="Calibri"/>
                <a:ea typeface="Calibri"/>
              </a:rPr>
              <a:t>cours</a:t>
            </a:r>
            <a:r>
              <a:rPr lang="en-GB" sz="1400" b="0" strike="noStrike" spc="-1" dirty="0">
                <a:latin typeface="Calibri"/>
                <a:ea typeface="Calibri"/>
              </a:rPr>
              <a:t> : </a:t>
            </a:r>
            <a:r>
              <a:rPr lang="en-GB" sz="1400" spc="-1" dirty="0" err="1">
                <a:latin typeface="Calibri"/>
                <a:ea typeface="Calibri"/>
              </a:rPr>
              <a:t>vendre</a:t>
            </a:r>
            <a:r>
              <a:rPr lang="en-GB" sz="1400" b="0" strike="noStrike" spc="-1" dirty="0" err="1">
                <a:latin typeface="Calibri"/>
                <a:ea typeface="Calibri"/>
              </a:rPr>
              <a:t>di</a:t>
            </a:r>
            <a:r>
              <a:rPr lang="en-GB" sz="1400" b="0" strike="noStrike" spc="-1" dirty="0">
                <a:latin typeface="Calibri"/>
                <a:ea typeface="Calibri"/>
              </a:rPr>
              <a:t> </a:t>
            </a:r>
            <a:r>
              <a:rPr lang="en-GB" sz="1400" spc="-1" dirty="0">
                <a:latin typeface="Calibri"/>
                <a:ea typeface="Calibri"/>
              </a:rPr>
              <a:t>5</a:t>
            </a:r>
            <a:r>
              <a:rPr lang="en-GB" sz="1400" b="0" strike="noStrike" spc="-1" dirty="0">
                <a:latin typeface="Calibri"/>
                <a:ea typeface="Calibri"/>
              </a:rPr>
              <a:t> </a:t>
            </a:r>
            <a:r>
              <a:rPr lang="en-GB" sz="1400" b="0" strike="noStrike" spc="-1" dirty="0" err="1">
                <a:latin typeface="Calibri"/>
                <a:ea typeface="Calibri"/>
              </a:rPr>
              <a:t>juillet</a:t>
            </a:r>
            <a:r>
              <a:rPr lang="en-GB" sz="1400" b="0" strike="noStrike" spc="-1" dirty="0">
                <a:latin typeface="Calibri"/>
                <a:ea typeface="Calibri"/>
              </a:rPr>
              <a:t> (après les </a:t>
            </a:r>
            <a:r>
              <a:rPr lang="en-GB" sz="1400" b="0" strike="noStrike" spc="-1" dirty="0" err="1">
                <a:latin typeface="Calibri"/>
                <a:ea typeface="Calibri"/>
              </a:rPr>
              <a:t>cours</a:t>
            </a:r>
            <a:r>
              <a:rPr lang="en-GB" sz="1400" b="0" strike="noStrike" spc="-1" dirty="0">
                <a:latin typeface="Calibri"/>
                <a:ea typeface="Calibri"/>
              </a:rPr>
              <a:t>)</a:t>
            </a:r>
          </a:p>
          <a:p>
            <a:pPr marL="108000">
              <a:lnSpc>
                <a:spcPct val="100000"/>
              </a:lnSpc>
            </a:pPr>
            <a:r>
              <a:rPr lang="en-GB" sz="1400" spc="-1" dirty="0">
                <a:latin typeface="Calibri"/>
                <a:ea typeface="Calibri"/>
              </a:rPr>
              <a:t>                             </a:t>
            </a:r>
            <a:endParaRPr lang="en-GB" sz="1400" b="1" strike="noStrike" spc="-1" dirty="0">
              <a:latin typeface="Arial"/>
            </a:endParaRPr>
          </a:p>
        </p:txBody>
      </p:sp>
      <p:pic>
        <p:nvPicPr>
          <p:cNvPr id="15" name="Image 14">
            <a:extLst>
              <a:ext uri="{FF2B5EF4-FFF2-40B4-BE49-F238E27FC236}">
                <a16:creationId xmlns:a16="http://schemas.microsoft.com/office/drawing/2014/main" id="{E70D5E83-2F3D-4A21-B176-30E9D78E6FCE}"/>
              </a:ext>
            </a:extLst>
          </p:cNvPr>
          <p:cNvPicPr>
            <a:picLocks noChangeAspect="1"/>
          </p:cNvPicPr>
          <p:nvPr/>
        </p:nvPicPr>
        <p:blipFill>
          <a:blip r:embed="rId2"/>
          <a:stretch>
            <a:fillRect/>
          </a:stretch>
        </p:blipFill>
        <p:spPr>
          <a:xfrm>
            <a:off x="5692050" y="134142"/>
            <a:ext cx="772173" cy="588322"/>
          </a:xfrm>
          <a:prstGeom prst="rect">
            <a:avLst/>
          </a:prstGeom>
        </p:spPr>
      </p:pic>
      <p:sp>
        <p:nvSpPr>
          <p:cNvPr id="16" name="CustomShape 3">
            <a:extLst>
              <a:ext uri="{FF2B5EF4-FFF2-40B4-BE49-F238E27FC236}">
                <a16:creationId xmlns:a16="http://schemas.microsoft.com/office/drawing/2014/main" id="{9B657717-2259-4A2B-B311-475B1A427A01}"/>
              </a:ext>
            </a:extLst>
          </p:cNvPr>
          <p:cNvSpPr/>
          <p:nvPr/>
        </p:nvSpPr>
        <p:spPr>
          <a:xfrm>
            <a:off x="2654460" y="368363"/>
            <a:ext cx="1549080" cy="1965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GB" b="1" u="sng" strike="noStrike" spc="-1" dirty="0" err="1">
                <a:solidFill>
                  <a:srgbClr val="FF2600"/>
                </a:solidFill>
                <a:uFill>
                  <a:solidFill>
                    <a:srgbClr val="FFFFFF"/>
                  </a:solidFill>
                </a:uFill>
                <a:latin typeface="Calibri" panose="020F0502020204030204" pitchFamily="34" charset="0"/>
                <a:ea typeface="Calibri"/>
                <a:cs typeface="Calibri" panose="020F0502020204030204" pitchFamily="34" charset="0"/>
              </a:rPr>
              <a:t>Calendrier</a:t>
            </a:r>
            <a:r>
              <a:rPr lang="en-GB" b="1" u="sng" strike="noStrike" spc="-1" dirty="0">
                <a:solidFill>
                  <a:srgbClr val="FF2600"/>
                </a:solidFill>
                <a:uFill>
                  <a:solidFill>
                    <a:srgbClr val="FFFFFF"/>
                  </a:solidFill>
                </a:uFill>
                <a:latin typeface="Calibri" panose="020F0502020204030204" pitchFamily="34" charset="0"/>
                <a:ea typeface="Calibri"/>
                <a:cs typeface="Calibri" panose="020F0502020204030204" pitchFamily="34" charset="0"/>
              </a:rPr>
              <a:t> (suite)</a:t>
            </a:r>
            <a:endParaRPr lang="en-GB" b="0" strike="noStrike" spc="-1" dirty="0">
              <a:latin typeface="Calibri" panose="020F0502020204030204" pitchFamily="34" charset="0"/>
              <a:cs typeface="Calibri" panose="020F0502020204030204" pitchFamily="34" charset="0"/>
            </a:endParaRPr>
          </a:p>
        </p:txBody>
      </p:sp>
      <p:sp>
        <p:nvSpPr>
          <p:cNvPr id="18" name="CustomShape 20">
            <a:extLst>
              <a:ext uri="{FF2B5EF4-FFF2-40B4-BE49-F238E27FC236}">
                <a16:creationId xmlns:a16="http://schemas.microsoft.com/office/drawing/2014/main" id="{32033D82-EFB9-4750-A16E-2CE84F7602B3}"/>
              </a:ext>
            </a:extLst>
          </p:cNvPr>
          <p:cNvSpPr/>
          <p:nvPr/>
        </p:nvSpPr>
        <p:spPr>
          <a:xfrm>
            <a:off x="1078014" y="6800479"/>
            <a:ext cx="5291472" cy="954718"/>
          </a:xfrm>
          <a:prstGeom prst="rect">
            <a:avLst/>
          </a:prstGeom>
          <a:gradFill>
            <a:gsLst>
              <a:gs pos="0">
                <a:schemeClr val="accent6">
                  <a:lumMod val="0"/>
                  <a:lumOff val="100000"/>
                </a:schemeClr>
              </a:gs>
              <a:gs pos="8000">
                <a:schemeClr val="accent6">
                  <a:lumMod val="0"/>
                  <a:lumOff val="100000"/>
                </a:schemeClr>
              </a:gs>
              <a:gs pos="100000">
                <a:schemeClr val="accent6">
                  <a:lumMod val="100000"/>
                </a:schemeClr>
              </a:gs>
            </a:gsLst>
            <a:path path="circle">
              <a:fillToRect l="50000" t="-80000" r="50000" b="180000"/>
            </a:path>
          </a:gradFill>
          <a:ln w="12600">
            <a:noFill/>
          </a:ln>
        </p:spPr>
        <p:style>
          <a:lnRef idx="0">
            <a:scrgbClr r="0" g="0" b="0"/>
          </a:lnRef>
          <a:fillRef idx="0">
            <a:scrgbClr r="0" g="0" b="0"/>
          </a:fillRef>
          <a:effectRef idx="0">
            <a:scrgbClr r="0" g="0" b="0"/>
          </a:effectRef>
          <a:fontRef idx="minor"/>
        </p:style>
        <p:txBody>
          <a:bodyPr lIns="0" tIns="0" rIns="0" bIns="0"/>
          <a:lstStyle/>
          <a:p>
            <a:r>
              <a:rPr lang="fr-FR" sz="1500" b="1" i="1" dirty="0"/>
              <a:t>Bank Holiday :</a:t>
            </a:r>
            <a:endParaRPr lang="en-GB" sz="1500" i="1" dirty="0"/>
          </a:p>
          <a:p>
            <a:pPr marL="285750" indent="-285750">
              <a:buFont typeface="Wingdings" panose="05000000000000000000" pitchFamily="2" charset="2"/>
              <a:buChar char="v"/>
            </a:pPr>
            <a:r>
              <a:rPr lang="en-GB" sz="1400" dirty="0"/>
              <a:t>Du </a:t>
            </a:r>
            <a:r>
              <a:rPr lang="en-GB" sz="1400" dirty="0" err="1"/>
              <a:t>vendredi</a:t>
            </a:r>
            <a:r>
              <a:rPr lang="en-GB" sz="1400" dirty="0"/>
              <a:t> 3 </a:t>
            </a:r>
            <a:r>
              <a:rPr lang="en-GB" sz="1400" dirty="0" err="1"/>
              <a:t>mai</a:t>
            </a:r>
            <a:r>
              <a:rPr lang="en-GB" sz="1400" dirty="0"/>
              <a:t> au </a:t>
            </a:r>
            <a:r>
              <a:rPr lang="en-GB" sz="1400" dirty="0" err="1"/>
              <a:t>soir</a:t>
            </a:r>
            <a:r>
              <a:rPr lang="en-GB" sz="1400" dirty="0"/>
              <a:t> au </a:t>
            </a:r>
            <a:r>
              <a:rPr lang="en-GB" sz="1400" dirty="0" err="1"/>
              <a:t>mardi</a:t>
            </a:r>
            <a:r>
              <a:rPr lang="en-GB" sz="1400" dirty="0"/>
              <a:t> 7 </a:t>
            </a:r>
            <a:r>
              <a:rPr lang="en-GB" sz="1400" dirty="0" err="1"/>
              <a:t>mai</a:t>
            </a:r>
            <a:r>
              <a:rPr lang="en-GB" sz="1400" dirty="0"/>
              <a:t> au matin </a:t>
            </a:r>
            <a:endParaRPr lang="en-GB" sz="1400" i="1" spc="-1" dirty="0"/>
          </a:p>
          <a:p>
            <a:pPr marL="285750" indent="-285750">
              <a:buFont typeface="Wingdings" panose="05000000000000000000" pitchFamily="2" charset="2"/>
              <a:buChar char="v"/>
            </a:pPr>
            <a:r>
              <a:rPr lang="en-GB" sz="1400" dirty="0"/>
              <a:t>Du </a:t>
            </a:r>
            <a:r>
              <a:rPr lang="en-GB" sz="1400" dirty="0" err="1"/>
              <a:t>vendredi</a:t>
            </a:r>
            <a:r>
              <a:rPr lang="en-GB" sz="1400" dirty="0"/>
              <a:t> 24 </a:t>
            </a:r>
            <a:r>
              <a:rPr lang="en-GB" sz="1400" dirty="0" err="1"/>
              <a:t>mai</a:t>
            </a:r>
            <a:r>
              <a:rPr lang="en-GB" sz="1400" dirty="0"/>
              <a:t> au </a:t>
            </a:r>
            <a:r>
              <a:rPr lang="en-GB" sz="1400" dirty="0" err="1"/>
              <a:t>soir</a:t>
            </a:r>
            <a:r>
              <a:rPr lang="en-GB" sz="1400" dirty="0"/>
              <a:t> au </a:t>
            </a:r>
            <a:r>
              <a:rPr lang="en-GB" sz="1400" dirty="0" err="1"/>
              <a:t>lundi</a:t>
            </a:r>
            <a:r>
              <a:rPr lang="en-GB" sz="1400" dirty="0"/>
              <a:t> 3 </a:t>
            </a:r>
            <a:r>
              <a:rPr lang="en-GB" sz="1400" dirty="0" err="1"/>
              <a:t>juin</a:t>
            </a:r>
            <a:r>
              <a:rPr lang="en-GB" sz="1400" dirty="0"/>
              <a:t> au matin </a:t>
            </a:r>
            <a:r>
              <a:rPr lang="fr-FR" sz="1400" i="1" spc="-1" dirty="0"/>
              <a:t>(primaire)</a:t>
            </a:r>
          </a:p>
          <a:p>
            <a:pPr marL="285750" indent="-285750">
              <a:buFont typeface="Wingdings" panose="05000000000000000000" pitchFamily="2" charset="2"/>
              <a:buChar char="v"/>
            </a:pPr>
            <a:r>
              <a:rPr lang="en-GB" sz="1400" dirty="0"/>
              <a:t>Du </a:t>
            </a:r>
            <a:r>
              <a:rPr lang="en-GB" sz="1400" dirty="0" err="1"/>
              <a:t>vendredi</a:t>
            </a:r>
            <a:r>
              <a:rPr lang="en-GB" sz="1400" dirty="0"/>
              <a:t> 24 </a:t>
            </a:r>
            <a:r>
              <a:rPr lang="en-GB" sz="1400" dirty="0" err="1"/>
              <a:t>mai</a:t>
            </a:r>
            <a:r>
              <a:rPr lang="en-GB" sz="1400" dirty="0"/>
              <a:t> au </a:t>
            </a:r>
            <a:r>
              <a:rPr lang="en-GB" sz="1400" dirty="0" err="1"/>
              <a:t>soir</a:t>
            </a:r>
            <a:r>
              <a:rPr lang="en-GB" sz="1400" dirty="0"/>
              <a:t> au </a:t>
            </a:r>
            <a:r>
              <a:rPr lang="en-GB" sz="1400" dirty="0" err="1"/>
              <a:t>mardi</a:t>
            </a:r>
            <a:r>
              <a:rPr lang="en-GB" sz="1400" dirty="0"/>
              <a:t> 28 </a:t>
            </a:r>
            <a:r>
              <a:rPr lang="en-GB" sz="1400" dirty="0" err="1"/>
              <a:t>mai</a:t>
            </a:r>
            <a:r>
              <a:rPr lang="en-GB" sz="1400" dirty="0"/>
              <a:t> au matin (</a:t>
            </a:r>
            <a:r>
              <a:rPr lang="en-GB" sz="1400" i="1" dirty="0" err="1"/>
              <a:t>secondaire</a:t>
            </a:r>
            <a:r>
              <a:rPr lang="en-GB" sz="1400" dirty="0"/>
              <a:t>) </a:t>
            </a:r>
          </a:p>
          <a:p>
            <a:endParaRPr lang="fr-FR" sz="1400" i="1" spc="-1" dirty="0"/>
          </a:p>
        </p:txBody>
      </p:sp>
      <p:pic>
        <p:nvPicPr>
          <p:cNvPr id="25" name="Image 24">
            <a:extLst>
              <a:ext uri="{FF2B5EF4-FFF2-40B4-BE49-F238E27FC236}">
                <a16:creationId xmlns:a16="http://schemas.microsoft.com/office/drawing/2014/main" id="{300D29DF-EB65-4B8F-BB0D-2872C4B784DC}"/>
              </a:ext>
            </a:extLst>
          </p:cNvPr>
          <p:cNvPicPr/>
          <p:nvPr/>
        </p:nvPicPr>
        <p:blipFill>
          <a:blip r:embed="rId3"/>
          <a:stretch/>
        </p:blipFill>
        <p:spPr>
          <a:xfrm>
            <a:off x="458238" y="8888675"/>
            <a:ext cx="577502" cy="695954"/>
          </a:xfrm>
          <a:prstGeom prst="rect">
            <a:avLst/>
          </a:prstGeom>
          <a:ln>
            <a:noFill/>
          </a:ln>
        </p:spPr>
      </p:pic>
      <p:pic>
        <p:nvPicPr>
          <p:cNvPr id="26" name="Image 25">
            <a:extLst>
              <a:ext uri="{FF2B5EF4-FFF2-40B4-BE49-F238E27FC236}">
                <a16:creationId xmlns:a16="http://schemas.microsoft.com/office/drawing/2014/main" id="{2F6C3A7E-FD0C-46E3-8146-0E0874BD6DFE}"/>
              </a:ext>
            </a:extLst>
          </p:cNvPr>
          <p:cNvPicPr>
            <a:picLocks noChangeAspect="1"/>
          </p:cNvPicPr>
          <p:nvPr/>
        </p:nvPicPr>
        <p:blipFill>
          <a:blip r:embed="rId4"/>
          <a:stretch>
            <a:fillRect/>
          </a:stretch>
        </p:blipFill>
        <p:spPr>
          <a:xfrm>
            <a:off x="364601" y="7181962"/>
            <a:ext cx="579170" cy="701101"/>
          </a:xfrm>
          <a:prstGeom prst="rect">
            <a:avLst/>
          </a:prstGeom>
        </p:spPr>
      </p:pic>
      <p:pic>
        <p:nvPicPr>
          <p:cNvPr id="27" name="Image 26">
            <a:extLst>
              <a:ext uri="{FF2B5EF4-FFF2-40B4-BE49-F238E27FC236}">
                <a16:creationId xmlns:a16="http://schemas.microsoft.com/office/drawing/2014/main" id="{126D5562-2055-44C6-AE1E-FE5167D19D95}"/>
              </a:ext>
            </a:extLst>
          </p:cNvPr>
          <p:cNvPicPr>
            <a:picLocks noChangeAspect="1"/>
          </p:cNvPicPr>
          <p:nvPr/>
        </p:nvPicPr>
        <p:blipFill>
          <a:blip r:embed="rId4"/>
          <a:stretch>
            <a:fillRect/>
          </a:stretch>
        </p:blipFill>
        <p:spPr>
          <a:xfrm>
            <a:off x="444581" y="5547439"/>
            <a:ext cx="579170" cy="701101"/>
          </a:xfrm>
          <a:prstGeom prst="rect">
            <a:avLst/>
          </a:prstGeom>
        </p:spPr>
      </p:pic>
      <p:pic>
        <p:nvPicPr>
          <p:cNvPr id="28" name="Image 27">
            <a:extLst>
              <a:ext uri="{FF2B5EF4-FFF2-40B4-BE49-F238E27FC236}">
                <a16:creationId xmlns:a16="http://schemas.microsoft.com/office/drawing/2014/main" id="{67775830-7668-4879-B9C7-DD5D8B5253AB}"/>
              </a:ext>
            </a:extLst>
          </p:cNvPr>
          <p:cNvPicPr>
            <a:picLocks noChangeAspect="1"/>
          </p:cNvPicPr>
          <p:nvPr/>
        </p:nvPicPr>
        <p:blipFill>
          <a:blip r:embed="rId4"/>
          <a:stretch>
            <a:fillRect/>
          </a:stretch>
        </p:blipFill>
        <p:spPr>
          <a:xfrm>
            <a:off x="422218" y="4076335"/>
            <a:ext cx="579170" cy="701101"/>
          </a:xfrm>
          <a:prstGeom prst="rect">
            <a:avLst/>
          </a:prstGeom>
        </p:spPr>
      </p:pic>
      <p:pic>
        <p:nvPicPr>
          <p:cNvPr id="29" name="Image 28">
            <a:extLst>
              <a:ext uri="{FF2B5EF4-FFF2-40B4-BE49-F238E27FC236}">
                <a16:creationId xmlns:a16="http://schemas.microsoft.com/office/drawing/2014/main" id="{8C3E7B3C-A3F0-4D17-A881-BBB7A4D01277}"/>
              </a:ext>
            </a:extLst>
          </p:cNvPr>
          <p:cNvPicPr>
            <a:picLocks noChangeAspect="1"/>
          </p:cNvPicPr>
          <p:nvPr/>
        </p:nvPicPr>
        <p:blipFill>
          <a:blip r:embed="rId4"/>
          <a:stretch>
            <a:fillRect/>
          </a:stretch>
        </p:blipFill>
        <p:spPr>
          <a:xfrm>
            <a:off x="456570" y="2677645"/>
            <a:ext cx="579170" cy="701101"/>
          </a:xfrm>
          <a:prstGeom prst="rect">
            <a:avLst/>
          </a:prstGeom>
        </p:spPr>
      </p:pic>
      <p:pic>
        <p:nvPicPr>
          <p:cNvPr id="30" name="Image 29">
            <a:extLst>
              <a:ext uri="{FF2B5EF4-FFF2-40B4-BE49-F238E27FC236}">
                <a16:creationId xmlns:a16="http://schemas.microsoft.com/office/drawing/2014/main" id="{13EFA493-F1DB-4CAA-A70A-C97B711CB8C1}"/>
              </a:ext>
            </a:extLst>
          </p:cNvPr>
          <p:cNvPicPr>
            <a:picLocks noChangeAspect="1"/>
          </p:cNvPicPr>
          <p:nvPr/>
        </p:nvPicPr>
        <p:blipFill>
          <a:blip r:embed="rId4"/>
          <a:stretch>
            <a:fillRect/>
          </a:stretch>
        </p:blipFill>
        <p:spPr>
          <a:xfrm>
            <a:off x="444581" y="1311845"/>
            <a:ext cx="549933" cy="665708"/>
          </a:xfrm>
          <a:prstGeom prst="rect">
            <a:avLst/>
          </a:prstGeom>
        </p:spPr>
      </p:pic>
      <p:sp>
        <p:nvSpPr>
          <p:cNvPr id="32" name="CustomShape 6">
            <a:extLst>
              <a:ext uri="{FF2B5EF4-FFF2-40B4-BE49-F238E27FC236}">
                <a16:creationId xmlns:a16="http://schemas.microsoft.com/office/drawing/2014/main" id="{51BCF3B9-AFEF-44BF-9019-0E25498FC228}"/>
              </a:ext>
            </a:extLst>
          </p:cNvPr>
          <p:cNvSpPr/>
          <p:nvPr/>
        </p:nvSpPr>
        <p:spPr>
          <a:xfrm>
            <a:off x="356823" y="862490"/>
            <a:ext cx="1044261" cy="2667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600" b="1" strike="noStrike" spc="-1" dirty="0">
                <a:solidFill>
                  <a:srgbClr val="000000"/>
                </a:solidFill>
                <a:latin typeface="Arial"/>
                <a:ea typeface="DejaVu Sans"/>
              </a:rPr>
              <a:t>Janvier</a:t>
            </a:r>
            <a:endParaRPr lang="en-GB" sz="1600" b="0" strike="noStrike" spc="-1" dirty="0">
              <a:latin typeface="Arial"/>
            </a:endParaRPr>
          </a:p>
        </p:txBody>
      </p:sp>
      <p:sp>
        <p:nvSpPr>
          <p:cNvPr id="33" name="CustomShape 11">
            <a:extLst>
              <a:ext uri="{FF2B5EF4-FFF2-40B4-BE49-F238E27FC236}">
                <a16:creationId xmlns:a16="http://schemas.microsoft.com/office/drawing/2014/main" id="{0E52BDEF-C510-4766-A61B-155C30FE427D}"/>
              </a:ext>
            </a:extLst>
          </p:cNvPr>
          <p:cNvSpPr/>
          <p:nvPr/>
        </p:nvSpPr>
        <p:spPr>
          <a:xfrm>
            <a:off x="381494" y="2213501"/>
            <a:ext cx="930930" cy="33257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b="1" strike="noStrike" spc="-1" dirty="0">
                <a:solidFill>
                  <a:srgbClr val="000000"/>
                </a:solidFill>
                <a:latin typeface="Arial"/>
                <a:ea typeface="DejaVu Sans"/>
              </a:rPr>
              <a:t>Février</a:t>
            </a:r>
            <a:endParaRPr lang="fr-FR" sz="1600" b="0" strike="noStrike" spc="-1" dirty="0">
              <a:latin typeface="Arial"/>
            </a:endParaRPr>
          </a:p>
        </p:txBody>
      </p:sp>
      <p:sp>
        <p:nvSpPr>
          <p:cNvPr id="34" name="CustomShape 12">
            <a:extLst>
              <a:ext uri="{FF2B5EF4-FFF2-40B4-BE49-F238E27FC236}">
                <a16:creationId xmlns:a16="http://schemas.microsoft.com/office/drawing/2014/main" id="{9D64CD33-35B9-49E7-9A2E-BEEAF9F7DAAB}"/>
              </a:ext>
            </a:extLst>
          </p:cNvPr>
          <p:cNvSpPr/>
          <p:nvPr/>
        </p:nvSpPr>
        <p:spPr>
          <a:xfrm rot="10800000" flipV="1">
            <a:off x="382613" y="3579664"/>
            <a:ext cx="742802" cy="33908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600" b="1" strike="noStrike" spc="-1" dirty="0">
                <a:solidFill>
                  <a:srgbClr val="000000"/>
                </a:solidFill>
                <a:latin typeface="Arial"/>
                <a:ea typeface="DejaVu Sans"/>
              </a:rPr>
              <a:t>Mars</a:t>
            </a:r>
            <a:endParaRPr lang="en-GB" sz="1600" b="0" strike="noStrike" spc="-1" dirty="0">
              <a:latin typeface="Arial"/>
            </a:endParaRPr>
          </a:p>
        </p:txBody>
      </p:sp>
      <p:sp>
        <p:nvSpPr>
          <p:cNvPr id="35" name="CustomShape 13">
            <a:extLst>
              <a:ext uri="{FF2B5EF4-FFF2-40B4-BE49-F238E27FC236}">
                <a16:creationId xmlns:a16="http://schemas.microsoft.com/office/drawing/2014/main" id="{CF378044-D361-4F86-8B65-2F107754966D}"/>
              </a:ext>
            </a:extLst>
          </p:cNvPr>
          <p:cNvSpPr/>
          <p:nvPr/>
        </p:nvSpPr>
        <p:spPr>
          <a:xfrm>
            <a:off x="430014" y="5024820"/>
            <a:ext cx="685802" cy="1980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600" b="1" strike="noStrike" spc="-1" dirty="0">
                <a:solidFill>
                  <a:srgbClr val="000000"/>
                </a:solidFill>
                <a:latin typeface="Arial"/>
                <a:ea typeface="DejaVu Sans"/>
              </a:rPr>
              <a:t>Avril</a:t>
            </a:r>
            <a:endParaRPr lang="en-GB" sz="1600" b="0" strike="noStrike" spc="-1" dirty="0">
              <a:latin typeface="Arial"/>
            </a:endParaRPr>
          </a:p>
        </p:txBody>
      </p:sp>
      <p:sp>
        <p:nvSpPr>
          <p:cNvPr id="36" name="CustomShape 14">
            <a:extLst>
              <a:ext uri="{FF2B5EF4-FFF2-40B4-BE49-F238E27FC236}">
                <a16:creationId xmlns:a16="http://schemas.microsoft.com/office/drawing/2014/main" id="{CCB5790E-AFF6-4831-A5EC-A9EF6EDB6440}"/>
              </a:ext>
            </a:extLst>
          </p:cNvPr>
          <p:cNvSpPr/>
          <p:nvPr/>
        </p:nvSpPr>
        <p:spPr>
          <a:xfrm>
            <a:off x="427259" y="6660441"/>
            <a:ext cx="1181177" cy="7743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600" b="1" strike="noStrike" spc="-1" dirty="0">
                <a:solidFill>
                  <a:srgbClr val="000000"/>
                </a:solidFill>
                <a:latin typeface="Arial"/>
                <a:ea typeface="DejaVu Sans"/>
              </a:rPr>
              <a:t>Mai</a:t>
            </a:r>
            <a:endParaRPr lang="en-GB" sz="1600" b="0" strike="noStrike" spc="-1" dirty="0">
              <a:latin typeface="Arial"/>
            </a:endParaRPr>
          </a:p>
        </p:txBody>
      </p:sp>
      <p:sp>
        <p:nvSpPr>
          <p:cNvPr id="37" name="CustomShape 15">
            <a:extLst>
              <a:ext uri="{FF2B5EF4-FFF2-40B4-BE49-F238E27FC236}">
                <a16:creationId xmlns:a16="http://schemas.microsoft.com/office/drawing/2014/main" id="{2329E8BE-8EEC-4B07-9EC1-742BA656F007}"/>
              </a:ext>
            </a:extLst>
          </p:cNvPr>
          <p:cNvSpPr/>
          <p:nvPr/>
        </p:nvSpPr>
        <p:spPr>
          <a:xfrm>
            <a:off x="415343" y="8383121"/>
            <a:ext cx="654854" cy="2887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600" b="1" strike="noStrike" spc="-1" dirty="0" err="1">
                <a:solidFill>
                  <a:srgbClr val="000000"/>
                </a:solidFill>
                <a:latin typeface="Arial"/>
                <a:ea typeface="DejaVu Sans"/>
              </a:rPr>
              <a:t>Juin</a:t>
            </a:r>
            <a:endParaRPr lang="en-GB" sz="1600" b="0" strike="noStrike" spc="-1" dirty="0">
              <a:latin typeface="Arial"/>
            </a:endParaRPr>
          </a:p>
        </p:txBody>
      </p:sp>
      <p:sp>
        <p:nvSpPr>
          <p:cNvPr id="38" name="CustomShape 16">
            <a:extLst>
              <a:ext uri="{FF2B5EF4-FFF2-40B4-BE49-F238E27FC236}">
                <a16:creationId xmlns:a16="http://schemas.microsoft.com/office/drawing/2014/main" id="{0F3A9CA8-5BEE-4DE1-A0EC-196486A2DBE0}"/>
              </a:ext>
            </a:extLst>
          </p:cNvPr>
          <p:cNvSpPr/>
          <p:nvPr/>
        </p:nvSpPr>
        <p:spPr>
          <a:xfrm>
            <a:off x="428713" y="9825182"/>
            <a:ext cx="977239" cy="47118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600" b="1" strike="noStrike" spc="-1" dirty="0" err="1">
                <a:solidFill>
                  <a:srgbClr val="000000"/>
                </a:solidFill>
                <a:latin typeface="Arial"/>
                <a:ea typeface="DejaVu Sans"/>
              </a:rPr>
              <a:t>Juillet</a:t>
            </a:r>
            <a:endParaRPr lang="en-GB" sz="1600" b="0" strike="noStrike" spc="-1" dirty="0">
              <a:latin typeface="Arial"/>
            </a:endParaRPr>
          </a:p>
        </p:txBody>
      </p:sp>
      <p:pic>
        <p:nvPicPr>
          <p:cNvPr id="41" name="Image 40">
            <a:extLst>
              <a:ext uri="{FF2B5EF4-FFF2-40B4-BE49-F238E27FC236}">
                <a16:creationId xmlns:a16="http://schemas.microsoft.com/office/drawing/2014/main" id="{C56BA399-8AE9-4FE0-8731-3387A24A32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4317" y="4549889"/>
            <a:ext cx="995169" cy="670080"/>
          </a:xfrm>
          <a:prstGeom prst="rect">
            <a:avLst/>
          </a:prstGeom>
        </p:spPr>
      </p:pic>
      <p:sp>
        <p:nvSpPr>
          <p:cNvPr id="2" name="TextBox 1">
            <a:extLst>
              <a:ext uri="{FF2B5EF4-FFF2-40B4-BE49-F238E27FC236}">
                <a16:creationId xmlns:a16="http://schemas.microsoft.com/office/drawing/2014/main" id="{8758055B-BF6A-45A9-AADD-A239F37F1355}"/>
              </a:ext>
            </a:extLst>
          </p:cNvPr>
          <p:cNvSpPr txBox="1"/>
          <p:nvPr/>
        </p:nvSpPr>
        <p:spPr>
          <a:xfrm>
            <a:off x="1116405" y="2489313"/>
            <a:ext cx="4815841" cy="600164"/>
          </a:xfrm>
          <a:prstGeom prst="rect">
            <a:avLst/>
          </a:prstGeom>
          <a:noFill/>
        </p:spPr>
        <p:txBody>
          <a:bodyPr wrap="square" rtlCol="0">
            <a:spAutoFit/>
          </a:bodyPr>
          <a:lstStyle/>
          <a:p>
            <a:pPr marL="285750" indent="-285750">
              <a:buFont typeface="Arial" panose="020B0604020202020204" pitchFamily="34" charset="0"/>
              <a:buChar char="•"/>
            </a:pPr>
            <a:r>
              <a:rPr lang="en-GB" sz="1500" b="1" dirty="0"/>
              <a:t>2</a:t>
            </a:r>
            <a:r>
              <a:rPr lang="fr-FR" sz="1500" b="1" dirty="0"/>
              <a:t>é</a:t>
            </a:r>
            <a:r>
              <a:rPr lang="en-GB" sz="1500" b="1" dirty="0"/>
              <a:t>me Conseil d’</a:t>
            </a:r>
            <a:r>
              <a:rPr lang="fr-FR" sz="1500" b="1" dirty="0"/>
              <a:t> é</a:t>
            </a:r>
            <a:r>
              <a:rPr lang="en-GB" sz="1500" b="1" dirty="0" err="1"/>
              <a:t>cole</a:t>
            </a:r>
            <a:r>
              <a:rPr lang="en-GB" sz="1100" b="1" dirty="0"/>
              <a:t>**</a:t>
            </a:r>
            <a:endParaRPr lang="en-GB" sz="1500" b="1" dirty="0"/>
          </a:p>
          <a:p>
            <a:endParaRPr lang="en-GB" b="1" dirty="0"/>
          </a:p>
        </p:txBody>
      </p:sp>
      <p:pic>
        <p:nvPicPr>
          <p:cNvPr id="19" name="Picture 18">
            <a:extLst>
              <a:ext uri="{FF2B5EF4-FFF2-40B4-BE49-F238E27FC236}">
                <a16:creationId xmlns:a16="http://schemas.microsoft.com/office/drawing/2014/main" id="{25CCAEB3-B937-4EA6-992B-6B6DAA7AF7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0707" y="9280392"/>
            <a:ext cx="824548" cy="824548"/>
          </a:xfrm>
          <a:prstGeom prst="rect">
            <a:avLst/>
          </a:prstGeom>
        </p:spPr>
      </p:pic>
      <p:sp>
        <p:nvSpPr>
          <p:cNvPr id="31" name="ZoneTexte 9">
            <a:extLst>
              <a:ext uri="{FF2B5EF4-FFF2-40B4-BE49-F238E27FC236}">
                <a16:creationId xmlns:a16="http://schemas.microsoft.com/office/drawing/2014/main" id="{4ED2E6CD-6F17-CC47-9447-05A9F248B772}"/>
              </a:ext>
            </a:extLst>
          </p:cNvPr>
          <p:cNvSpPr txBox="1"/>
          <p:nvPr/>
        </p:nvSpPr>
        <p:spPr>
          <a:xfrm>
            <a:off x="1185350" y="7846690"/>
            <a:ext cx="5097037" cy="569387"/>
          </a:xfrm>
          <a:prstGeom prst="rect">
            <a:avLst/>
          </a:prstGeom>
          <a:noFill/>
        </p:spPr>
        <p:txBody>
          <a:bodyPr wrap="square" rtlCol="0">
            <a:spAutoFit/>
          </a:bodyPr>
          <a:lstStyle/>
          <a:p>
            <a:pPr marL="171450" indent="-171450">
              <a:buFont typeface="Arial" panose="020B0604020202020204" pitchFamily="34" charset="0"/>
              <a:buChar char="•"/>
            </a:pPr>
            <a:r>
              <a:rPr lang="fr-FR" sz="1500" dirty="0"/>
              <a:t>Remise des diplômes du concours d’art APL</a:t>
            </a:r>
            <a:r>
              <a:rPr lang="fr-FR" sz="1500" dirty="0">
                <a:latin typeface="Calibri" panose="020F0502020204030204" pitchFamily="34" charset="0"/>
                <a:cs typeface="Calibri" panose="020F0502020204030204" pitchFamily="34" charset="0"/>
              </a:rPr>
              <a:t> </a:t>
            </a:r>
            <a:r>
              <a:rPr lang="fr-FR" sz="1100" dirty="0">
                <a:latin typeface="Calibri" panose="020F0502020204030204" pitchFamily="34" charset="0"/>
                <a:cs typeface="Calibri" panose="020F0502020204030204" pitchFamily="34" charset="0"/>
              </a:rPr>
              <a:t>**</a:t>
            </a:r>
            <a:endParaRPr lang="en-GB" sz="1500" dirty="0"/>
          </a:p>
          <a:p>
            <a:pPr marL="171450" indent="-171450">
              <a:buFont typeface="Arial" panose="020B0604020202020204" pitchFamily="34" charset="0"/>
              <a:buChar char="•"/>
            </a:pPr>
            <a:endParaRPr lang="fr-FR" sz="1500" dirty="0">
              <a:cs typeface="Calibri" panose="020F0502020204030204" pitchFamily="34" charset="0"/>
            </a:endParaRPr>
          </a:p>
        </p:txBody>
      </p:sp>
    </p:spTree>
    <p:extLst>
      <p:ext uri="{BB962C8B-B14F-4D97-AF65-F5344CB8AC3E}">
        <p14:creationId xmlns:p14="http://schemas.microsoft.com/office/powerpoint/2010/main" val="1805158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2">
            <a:extLst>
              <a:ext uri="{FF2B5EF4-FFF2-40B4-BE49-F238E27FC236}">
                <a16:creationId xmlns:a16="http://schemas.microsoft.com/office/drawing/2014/main" id="{FA92B289-9280-47E2-A43C-6DA167BAC81C}"/>
              </a:ext>
            </a:extLst>
          </p:cNvPr>
          <p:cNvSpPr/>
          <p:nvPr/>
        </p:nvSpPr>
        <p:spPr>
          <a:xfrm>
            <a:off x="394138" y="422732"/>
            <a:ext cx="6069724" cy="10389476"/>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marL="159840" indent="-157680" algn="just">
              <a:lnSpc>
                <a:spcPct val="100000"/>
              </a:lnSpc>
            </a:pPr>
            <a:r>
              <a:rPr lang="en-GB" b="1" strike="noStrike" spc="-1" dirty="0">
                <a:solidFill>
                  <a:srgbClr val="FF0000"/>
                </a:solidFill>
                <a:uFill>
                  <a:solidFill>
                    <a:srgbClr val="FFFFFF"/>
                  </a:solidFill>
                </a:uFill>
                <a:latin typeface="Calibri" panose="020F0502020204030204" pitchFamily="34" charset="0"/>
                <a:ea typeface="Calibri"/>
                <a:cs typeface="Calibri" panose="020F0502020204030204" pitchFamily="34" charset="0"/>
              </a:rPr>
              <a:t>NOTRE FONCTIONNEMENT</a:t>
            </a:r>
            <a:endParaRPr lang="en-GB" b="1" strike="noStrike" spc="-1" dirty="0">
              <a:solidFill>
                <a:srgbClr val="FF0000"/>
              </a:solidFill>
              <a:latin typeface="Calibri" panose="020F0502020204030204" pitchFamily="34" charset="0"/>
              <a:cs typeface="Calibri" panose="020F0502020204030204" pitchFamily="34" charset="0"/>
            </a:endParaRPr>
          </a:p>
          <a:p>
            <a:pPr marL="159840" indent="-157680" algn="just">
              <a:lnSpc>
                <a:spcPct val="100000"/>
              </a:lnSpc>
            </a:pPr>
            <a:endParaRPr lang="en-GB" sz="1500" b="0" strike="noStrike" spc="-1" dirty="0">
              <a:latin typeface="Arial"/>
            </a:endParaRPr>
          </a:p>
          <a:p>
            <a:pPr marL="2160" lvl="1" algn="just">
              <a:lnSpc>
                <a:spcPct val="100000"/>
              </a:lnSpc>
              <a:buClr>
                <a:srgbClr val="000000"/>
              </a:buClr>
            </a:pPr>
            <a:r>
              <a:rPr lang="fr-FR" sz="1400" b="1" dirty="0">
                <a:solidFill>
                  <a:srgbClr val="0070C0"/>
                </a:solidFill>
              </a:rPr>
              <a:t>LE COMITÉ APL AU LYCEE</a:t>
            </a:r>
            <a:r>
              <a:rPr lang="en-GB" sz="1400" b="1" dirty="0">
                <a:solidFill>
                  <a:srgbClr val="0070C0"/>
                </a:solidFill>
              </a:rPr>
              <a:t> :</a:t>
            </a:r>
          </a:p>
          <a:p>
            <a:pPr marL="2160" lvl="1" algn="just">
              <a:lnSpc>
                <a:spcPct val="100000"/>
              </a:lnSpc>
              <a:buClr>
                <a:srgbClr val="000000"/>
              </a:buClr>
            </a:pPr>
            <a:endParaRPr lang="en-GB" sz="800" b="0" strike="noStrike" spc="-1" dirty="0">
              <a:solidFill>
                <a:srgbClr val="0070C0"/>
              </a:solidFill>
            </a:endParaRPr>
          </a:p>
          <a:p>
            <a:pPr algn="just">
              <a:lnSpc>
                <a:spcPct val="100000"/>
              </a:lnSpc>
            </a:pPr>
            <a:r>
              <a:rPr lang="fr-FR" sz="1500" spc="-1" dirty="0">
                <a:solidFill>
                  <a:srgbClr val="000000"/>
                </a:solidFill>
              </a:rPr>
              <a:t>	L’APL est gérée par un Comité composé cette année de 22 membres, bénévoles, </a:t>
            </a:r>
            <a:r>
              <a:rPr lang="en-GB" sz="1500" dirty="0" err="1"/>
              <a:t>élus</a:t>
            </a:r>
            <a:r>
              <a:rPr lang="en-GB" sz="1500" dirty="0"/>
              <a:t> par les </a:t>
            </a:r>
            <a:r>
              <a:rPr lang="en-GB" sz="1500" dirty="0" err="1"/>
              <a:t>adhérents</a:t>
            </a:r>
            <a:r>
              <a:rPr lang="en-GB" sz="1500" dirty="0"/>
              <a:t> pour un </a:t>
            </a:r>
            <a:r>
              <a:rPr lang="en-GB" sz="1500" dirty="0" err="1"/>
              <a:t>mandat</a:t>
            </a:r>
            <a:r>
              <a:rPr lang="en-GB" sz="1500" dirty="0"/>
              <a:t> de 3 </a:t>
            </a:r>
            <a:r>
              <a:rPr lang="en-GB" sz="1500" dirty="0" err="1"/>
              <a:t>ans</a:t>
            </a:r>
            <a:r>
              <a:rPr lang="en-GB" sz="1500" dirty="0"/>
              <a:t> </a:t>
            </a:r>
            <a:r>
              <a:rPr lang="en-GB" sz="1500" dirty="0" err="1"/>
              <a:t>renouvelable</a:t>
            </a:r>
            <a:r>
              <a:rPr lang="en-GB" sz="1500" dirty="0"/>
              <a:t> 3 </a:t>
            </a:r>
            <a:r>
              <a:rPr lang="en-GB" sz="1500" dirty="0" err="1"/>
              <a:t>fois</a:t>
            </a:r>
            <a:r>
              <a:rPr lang="en-GB" sz="1500" dirty="0"/>
              <a:t> pour </a:t>
            </a:r>
            <a:r>
              <a:rPr lang="en-GB" sz="1500" dirty="0" err="1"/>
              <a:t>une</a:t>
            </a:r>
            <a:r>
              <a:rPr lang="en-GB" sz="1500" dirty="0"/>
              <a:t> </a:t>
            </a:r>
            <a:r>
              <a:rPr lang="en-GB" sz="1500" dirty="0" err="1"/>
              <a:t>année</a:t>
            </a:r>
            <a:r>
              <a:rPr lang="en-GB" sz="1500" dirty="0"/>
              <a:t> </a:t>
            </a:r>
            <a:r>
              <a:rPr lang="en-GB" sz="1500" dirty="0" err="1"/>
              <a:t>supplémentaire</a:t>
            </a:r>
            <a:r>
              <a:rPr lang="fr-FR" sz="1500" spc="-1" dirty="0">
                <a:solidFill>
                  <a:srgbClr val="000000"/>
                </a:solidFill>
              </a:rPr>
              <a:t>. Ce sont les interlocuteurs privilégiés des délégués APL. Ils assurent le dialogue avec les enseignants, l’administration et les parents lors des Conseils d’école et des diverses commissions</a:t>
            </a:r>
            <a:r>
              <a:rPr lang="en-GB" sz="1500" b="0" strike="noStrike" spc="-1" dirty="0">
                <a:solidFill>
                  <a:srgbClr val="000000"/>
                </a:solidFill>
                <a:ea typeface="Calibri"/>
              </a:rPr>
              <a:t>.</a:t>
            </a:r>
            <a:endParaRPr lang="en-GB" sz="1500" dirty="0"/>
          </a:p>
          <a:p>
            <a:pPr algn="just"/>
            <a:endParaRPr lang="en-GB" sz="1500" i="1" spc="-1" dirty="0">
              <a:solidFill>
                <a:srgbClr val="000000"/>
              </a:solidFill>
            </a:endParaRPr>
          </a:p>
          <a:p>
            <a:pPr algn="just"/>
            <a:r>
              <a:rPr lang="fr-FR" sz="1500" spc="-1" dirty="0">
                <a:solidFill>
                  <a:srgbClr val="000000"/>
                </a:solidFill>
              </a:rPr>
              <a:t>	Au sein de l’école primaire de South Kensington, Mme </a:t>
            </a:r>
            <a:r>
              <a:rPr lang="fr-FR" sz="1500" spc="-1" dirty="0" err="1">
                <a:solidFill>
                  <a:srgbClr val="000000"/>
                </a:solidFill>
              </a:rPr>
              <a:t>Melya</a:t>
            </a:r>
            <a:r>
              <a:rPr lang="fr-FR" sz="1500" spc="-1" dirty="0">
                <a:solidFill>
                  <a:srgbClr val="000000"/>
                </a:solidFill>
              </a:rPr>
              <a:t> </a:t>
            </a:r>
            <a:r>
              <a:rPr lang="fr-FR" sz="1500" spc="-1" dirty="0" err="1">
                <a:solidFill>
                  <a:srgbClr val="000000"/>
                </a:solidFill>
              </a:rPr>
              <a:t>Cozma</a:t>
            </a:r>
            <a:r>
              <a:rPr lang="fr-FR" sz="1500" spc="-1" dirty="0">
                <a:solidFill>
                  <a:srgbClr val="000000"/>
                </a:solidFill>
              </a:rPr>
              <a:t>, Mme Hélène el Hayek et M. Mathieu Robbins sont en charge de la coordination de l’ensemble des classes primaires et assurent le lien avec la Direction de l’école. A ce titre, ils communiquent régulièrement avec leurs délégués APL à travers la diffusion de mails et lors de réunions organisées périodiquement</a:t>
            </a:r>
            <a:r>
              <a:rPr lang="fr-FR" sz="1600" spc="-1" dirty="0">
                <a:solidFill>
                  <a:srgbClr val="000000"/>
                </a:solidFill>
              </a:rPr>
              <a:t>.</a:t>
            </a:r>
            <a:endParaRPr lang="en-GB" sz="1600" spc="-1" dirty="0">
              <a:solidFill>
                <a:srgbClr val="000000"/>
              </a:solidFill>
            </a:endParaRPr>
          </a:p>
          <a:p>
            <a:pPr algn="just">
              <a:lnSpc>
                <a:spcPct val="100000"/>
              </a:lnSpc>
            </a:pPr>
            <a:endParaRPr lang="en-GB" sz="1600" b="0" strike="noStrike" spc="-1" dirty="0">
              <a:solidFill>
                <a:srgbClr val="000000"/>
              </a:solidFill>
              <a:ea typeface="Calibri"/>
            </a:endParaRPr>
          </a:p>
          <a:p>
            <a:pPr marL="2160" lvl="1" algn="just" fontAlgn="base">
              <a:buClr>
                <a:srgbClr val="000000"/>
              </a:buClr>
            </a:pPr>
            <a:r>
              <a:rPr lang="en-GB" sz="1400" b="1" dirty="0">
                <a:solidFill>
                  <a:srgbClr val="0070C0"/>
                </a:solidFill>
              </a:rPr>
              <a:t>LES PARENTS REPRESENTANTS APL :</a:t>
            </a:r>
          </a:p>
          <a:p>
            <a:pPr lvl="0" fontAlgn="base"/>
            <a:endParaRPr lang="en-GB" sz="1400" b="1" dirty="0">
              <a:solidFill>
                <a:srgbClr val="0070C0"/>
              </a:solidFill>
            </a:endParaRPr>
          </a:p>
          <a:p>
            <a:pPr algn="just"/>
            <a:r>
              <a:rPr lang="fr-FR" sz="1500" spc="-1" dirty="0">
                <a:solidFill>
                  <a:srgbClr val="000000"/>
                </a:solidFill>
              </a:rPr>
              <a:t>	Dans chaque classe, l’APL est représentée par un ou deux parents volontaires ayant adhéré à l’association. Ces parents peuvent assurer deux fonctions qu’il convient de distinguer au sein de l’école primaire.</a:t>
            </a:r>
          </a:p>
          <a:p>
            <a:pPr algn="just"/>
            <a:endParaRPr lang="fr-FR" sz="1500" spc="-1" dirty="0">
              <a:solidFill>
                <a:srgbClr val="000000"/>
              </a:solidFill>
            </a:endParaRPr>
          </a:p>
          <a:p>
            <a:pPr marL="742950" lvl="1" indent="-285750" algn="just">
              <a:buFont typeface="Wingdings" pitchFamily="2" charset="2"/>
              <a:buChar char="Ø"/>
            </a:pPr>
            <a:r>
              <a:rPr lang="fr-FR" sz="1500" b="1" dirty="0"/>
              <a:t>Les parents-relais :</a:t>
            </a:r>
          </a:p>
          <a:p>
            <a:pPr marL="1200150" lvl="2" indent="-285750" algn="just">
              <a:buFont typeface="Wingdings" panose="05000000000000000000" pitchFamily="2" charset="2"/>
              <a:buChar char="Ø"/>
            </a:pPr>
            <a:endParaRPr lang="en-GB" sz="800" b="1" dirty="0"/>
          </a:p>
          <a:p>
            <a:pPr algn="just"/>
            <a:r>
              <a:rPr lang="fr-FR" sz="1500" spc="-1" dirty="0">
                <a:solidFill>
                  <a:srgbClr val="000000"/>
                </a:solidFill>
              </a:rPr>
              <a:t>	A la demande de l’enseignant, les parents-relais peuvent être amenés à mobiliser les parents dans le cadre de sorties scolaires, les fédérer autour d’un projet de classe… Ils peuvent ainsi participer à la vie de la classe.</a:t>
            </a:r>
            <a:endParaRPr lang="en-GB" sz="1500" spc="-1" dirty="0">
              <a:solidFill>
                <a:srgbClr val="000000"/>
              </a:solidFill>
            </a:endParaRPr>
          </a:p>
          <a:p>
            <a:pPr marL="171360" lvl="1" indent="-169200" algn="just">
              <a:lnSpc>
                <a:spcPct val="100000"/>
              </a:lnSpc>
              <a:buClr>
                <a:srgbClr val="000000"/>
              </a:buClr>
              <a:buFont typeface="Wingdings" charset="2"/>
              <a:buChar char=""/>
            </a:pPr>
            <a:endParaRPr lang="en-GB" sz="800" b="0" strike="noStrike" spc="-1" dirty="0"/>
          </a:p>
          <a:p>
            <a:pPr algn="just"/>
            <a:r>
              <a:rPr lang="fr-FR" dirty="0"/>
              <a:t>	</a:t>
            </a:r>
            <a:r>
              <a:rPr lang="fr-FR" sz="1500" spc="-1" dirty="0">
                <a:solidFill>
                  <a:srgbClr val="000000"/>
                </a:solidFill>
              </a:rPr>
              <a:t>S’agissant de l’APL, ils relaient les informations de l’association tout au long de l’année auprès de l’ensemble des parents de la classe ayant accepté de communiquer leurs coordonnées. Ils peuvent également organiser des évènements sociaux entre les parents pour créer du lien entre les familles.</a:t>
            </a:r>
          </a:p>
          <a:p>
            <a:endParaRPr lang="fr-FR" sz="800" spc="-1" dirty="0">
              <a:solidFill>
                <a:srgbClr val="000000"/>
              </a:solidFill>
            </a:endParaRPr>
          </a:p>
          <a:p>
            <a:pPr marL="742950" lvl="1" indent="-285750" algn="just">
              <a:buFont typeface="Wingdings" pitchFamily="2" charset="2"/>
              <a:buChar char="Ø"/>
            </a:pPr>
            <a:r>
              <a:rPr lang="fr-FR" sz="1500" b="1" dirty="0"/>
              <a:t>Les parents élus au conseil d’école:</a:t>
            </a:r>
          </a:p>
          <a:p>
            <a:endParaRPr lang="en-GB" sz="800" b="1" dirty="0">
              <a:solidFill>
                <a:srgbClr val="0070C0"/>
              </a:solidFill>
            </a:endParaRPr>
          </a:p>
          <a:p>
            <a:pPr algn="just"/>
            <a:r>
              <a:rPr lang="fr-FR" sz="1500" spc="-1" dirty="0">
                <a:solidFill>
                  <a:srgbClr val="000000"/>
                </a:solidFill>
              </a:rPr>
              <a:t>	Chaque année, en octobre, après la constitution du réseau de parents relais, l’APL présente une liste de 30 parents (15 titulaires et 15 suppléants) en vue de son élection au Conseil d’école.</a:t>
            </a:r>
          </a:p>
          <a:p>
            <a:pPr algn="just"/>
            <a:endParaRPr lang="en-GB" sz="800" spc="-1" dirty="0">
              <a:solidFill>
                <a:srgbClr val="000000"/>
              </a:solidFill>
            </a:endParaRPr>
          </a:p>
          <a:p>
            <a:pPr algn="just"/>
            <a:r>
              <a:rPr lang="fr-FR" sz="1500" spc="-1" dirty="0">
                <a:solidFill>
                  <a:srgbClr val="000000"/>
                </a:solidFill>
              </a:rPr>
              <a:t>	Leur rôle consiste à représenter l’ensemble des parents d’élèves au Conseil d’école. Instance officielle, réunissant trois fois par an la Direction de l’école, le corps enseignant et des représentants de parents, le Conseil d’école est principalement un lieu d’échanges sur le fonctionnement de l’école primaire de South Kensington.</a:t>
            </a:r>
          </a:p>
          <a:p>
            <a:pPr algn="just"/>
            <a:endParaRPr lang="en-GB" sz="1500" spc="-1" dirty="0">
              <a:solidFill>
                <a:srgbClr val="000000"/>
              </a:solidFill>
            </a:endParaRPr>
          </a:p>
          <a:p>
            <a:pPr algn="just"/>
            <a:r>
              <a:rPr lang="fr-FR" sz="1500" spc="-1" dirty="0">
                <a:solidFill>
                  <a:srgbClr val="000000"/>
                </a:solidFill>
              </a:rPr>
              <a:t>	Généralement, tous les parents présentés sur cette liste assurent également le rôle de parents-relais dans une classe.</a:t>
            </a:r>
            <a:endParaRPr lang="en-GB" sz="1500" spc="-1" dirty="0">
              <a:solidFill>
                <a:srgbClr val="000000"/>
              </a:solidFill>
            </a:endParaRPr>
          </a:p>
          <a:p>
            <a:pPr>
              <a:lnSpc>
                <a:spcPct val="100000"/>
              </a:lnSpc>
            </a:pPr>
            <a:endParaRPr lang="en-GB" sz="1500" spc="-1" dirty="0">
              <a:solidFill>
                <a:srgbClr val="000000"/>
              </a:solidFill>
            </a:endParaRPr>
          </a:p>
          <a:p>
            <a:pPr algn="just">
              <a:lnSpc>
                <a:spcPct val="100000"/>
              </a:lnSpc>
            </a:pPr>
            <a:endParaRPr lang="en-GB" sz="900" b="0" strike="noStrike" spc="-1" dirty="0">
              <a:latin typeface="Arial"/>
            </a:endParaRPr>
          </a:p>
        </p:txBody>
      </p:sp>
      <p:pic>
        <p:nvPicPr>
          <p:cNvPr id="6" name="Image 5">
            <a:extLst>
              <a:ext uri="{FF2B5EF4-FFF2-40B4-BE49-F238E27FC236}">
                <a16:creationId xmlns:a16="http://schemas.microsoft.com/office/drawing/2014/main" id="{D7CC8170-EB40-4C1A-B33F-A644DC70CF3B}"/>
              </a:ext>
            </a:extLst>
          </p:cNvPr>
          <p:cNvPicPr>
            <a:picLocks noChangeAspect="1"/>
          </p:cNvPicPr>
          <p:nvPr/>
        </p:nvPicPr>
        <p:blipFill>
          <a:blip r:embed="rId2"/>
          <a:stretch>
            <a:fillRect/>
          </a:stretch>
        </p:blipFill>
        <p:spPr>
          <a:xfrm>
            <a:off x="5397062" y="422732"/>
            <a:ext cx="1066800" cy="631371"/>
          </a:xfrm>
          <a:prstGeom prst="rect">
            <a:avLst/>
          </a:prstGeom>
        </p:spPr>
      </p:pic>
    </p:spTree>
    <p:extLst>
      <p:ext uri="{BB962C8B-B14F-4D97-AF65-F5344CB8AC3E}">
        <p14:creationId xmlns:p14="http://schemas.microsoft.com/office/powerpoint/2010/main" val="970511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2">
            <a:extLst>
              <a:ext uri="{FF2B5EF4-FFF2-40B4-BE49-F238E27FC236}">
                <a16:creationId xmlns:a16="http://schemas.microsoft.com/office/drawing/2014/main" id="{82E60E83-6467-4973-814D-14A4AA14ABB9}"/>
              </a:ext>
            </a:extLst>
          </p:cNvPr>
          <p:cNvSpPr/>
          <p:nvPr/>
        </p:nvSpPr>
        <p:spPr>
          <a:xfrm>
            <a:off x="221582" y="326543"/>
            <a:ext cx="6432884" cy="10488601"/>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00000"/>
              </a:lnSpc>
            </a:pPr>
            <a:endParaRPr lang="en-GB" sz="2000" b="1" u="sng" strike="noStrike" spc="-1" dirty="0">
              <a:solidFill>
                <a:srgbClr val="FF0000"/>
              </a:solidFill>
              <a:uFill>
                <a:solidFill>
                  <a:srgbClr val="FFFFFF"/>
                </a:solidFill>
              </a:uFill>
              <a:latin typeface="CrayonL"/>
              <a:ea typeface="Calibri"/>
            </a:endParaRPr>
          </a:p>
          <a:p>
            <a:pPr algn="just">
              <a:lnSpc>
                <a:spcPct val="100000"/>
              </a:lnSpc>
            </a:pPr>
            <a:r>
              <a:rPr lang="en-GB" b="1" u="sng" strike="noStrike" spc="-1" dirty="0">
                <a:solidFill>
                  <a:srgbClr val="FF0000"/>
                </a:solidFill>
                <a:uFill>
                  <a:solidFill>
                    <a:srgbClr val="FFFFFF"/>
                  </a:solidFill>
                </a:uFill>
                <a:latin typeface="CrayonL"/>
                <a:ea typeface="Calibri"/>
              </a:rPr>
              <a:t>MISSIONS DE L’APL :</a:t>
            </a:r>
            <a:endParaRPr lang="en-GB" b="0" strike="noStrike" spc="-1" dirty="0">
              <a:solidFill>
                <a:srgbClr val="FF0000"/>
              </a:solidFill>
              <a:latin typeface="Arial"/>
            </a:endParaRPr>
          </a:p>
          <a:p>
            <a:pPr algn="just">
              <a:lnSpc>
                <a:spcPct val="100000"/>
              </a:lnSpc>
            </a:pPr>
            <a:endParaRPr lang="en-GB" sz="1400" b="0" strike="noStrike" spc="-1" dirty="0">
              <a:latin typeface="Arial"/>
            </a:endParaRPr>
          </a:p>
          <a:p>
            <a:pPr algn="just">
              <a:lnSpc>
                <a:spcPct val="100000"/>
              </a:lnSpc>
            </a:pPr>
            <a:endParaRPr lang="en-GB" sz="1500" b="0" strike="noStrike" spc="-1" dirty="0"/>
          </a:p>
          <a:p>
            <a:pPr marL="2160" lvl="1" algn="just">
              <a:lnSpc>
                <a:spcPct val="100000"/>
              </a:lnSpc>
              <a:buClr>
                <a:srgbClr val="000000"/>
              </a:buClr>
            </a:pPr>
            <a:r>
              <a:rPr lang="en-GB" sz="1500" b="0" strike="noStrike" spc="-1" dirty="0">
                <a:solidFill>
                  <a:srgbClr val="000000"/>
                </a:solidFill>
                <a:ea typeface="Calibri"/>
              </a:rPr>
              <a:t>	</a:t>
            </a:r>
            <a:r>
              <a:rPr lang="en-GB" sz="1500" b="0" strike="noStrike" spc="-1" dirty="0" err="1">
                <a:solidFill>
                  <a:srgbClr val="000000"/>
                </a:solidFill>
                <a:ea typeface="Calibri"/>
              </a:rPr>
              <a:t>L’ensemble</a:t>
            </a:r>
            <a:r>
              <a:rPr lang="en-GB" sz="1500" b="0" strike="noStrike" spc="-1" dirty="0">
                <a:solidFill>
                  <a:srgbClr val="000000"/>
                </a:solidFill>
                <a:ea typeface="Calibri"/>
              </a:rPr>
              <a:t> des </a:t>
            </a:r>
            <a:r>
              <a:rPr lang="en-GB" sz="1500" b="0" strike="noStrike" spc="-1" dirty="0" err="1">
                <a:solidFill>
                  <a:srgbClr val="000000"/>
                </a:solidFill>
                <a:ea typeface="Calibri"/>
              </a:rPr>
              <a:t>membres</a:t>
            </a:r>
            <a:r>
              <a:rPr lang="en-GB" sz="1500" b="0" strike="noStrike" spc="-1" dirty="0">
                <a:solidFill>
                  <a:srgbClr val="000000"/>
                </a:solidFill>
                <a:ea typeface="Calibri"/>
              </a:rPr>
              <a:t> du </a:t>
            </a:r>
            <a:r>
              <a:rPr lang="en-GB" sz="1500" b="0" strike="noStrike" spc="-1" dirty="0" err="1">
                <a:solidFill>
                  <a:srgbClr val="000000"/>
                </a:solidFill>
                <a:ea typeface="Calibri"/>
              </a:rPr>
              <a:t>Comité</a:t>
            </a:r>
            <a:r>
              <a:rPr lang="en-GB" sz="1500" b="0" strike="noStrike" spc="-1" dirty="0">
                <a:solidFill>
                  <a:srgbClr val="000000"/>
                </a:solidFill>
                <a:ea typeface="Calibri"/>
              </a:rPr>
              <a:t> de </a:t>
            </a:r>
            <a:r>
              <a:rPr lang="en-GB" sz="1500" b="0" strike="noStrike" spc="-1" dirty="0" err="1">
                <a:solidFill>
                  <a:srgbClr val="000000"/>
                </a:solidFill>
                <a:ea typeface="Calibri"/>
              </a:rPr>
              <a:t>l’APL</a:t>
            </a:r>
            <a:r>
              <a:rPr lang="en-GB" sz="1500" b="0" strike="noStrike" spc="-1" dirty="0">
                <a:solidFill>
                  <a:srgbClr val="000000"/>
                </a:solidFill>
                <a:ea typeface="Calibri"/>
              </a:rPr>
              <a:t> </a:t>
            </a:r>
            <a:r>
              <a:rPr lang="en-GB" sz="1500" b="0" strike="noStrike" spc="-1" dirty="0" err="1">
                <a:solidFill>
                  <a:srgbClr val="000000"/>
                </a:solidFill>
                <a:ea typeface="Calibri"/>
              </a:rPr>
              <a:t>s’investit</a:t>
            </a:r>
            <a:r>
              <a:rPr lang="en-GB" sz="1500" b="0" strike="noStrike" spc="-1" dirty="0">
                <a:solidFill>
                  <a:srgbClr val="000000"/>
                </a:solidFill>
                <a:ea typeface="Calibri"/>
              </a:rPr>
              <a:t> au sein du Lycée de manière </a:t>
            </a:r>
            <a:r>
              <a:rPr lang="en-GB" sz="1500" b="0" strike="noStrike" spc="-1" dirty="0" err="1">
                <a:solidFill>
                  <a:srgbClr val="000000"/>
                </a:solidFill>
                <a:ea typeface="Calibri"/>
              </a:rPr>
              <a:t>entièrement</a:t>
            </a:r>
            <a:r>
              <a:rPr lang="en-GB" sz="1500" b="0" strike="noStrike" spc="-1" dirty="0">
                <a:solidFill>
                  <a:srgbClr val="000000"/>
                </a:solidFill>
                <a:ea typeface="Calibri"/>
              </a:rPr>
              <a:t> </a:t>
            </a:r>
            <a:r>
              <a:rPr lang="en-GB" sz="1500" b="0" strike="noStrike" spc="-1" dirty="0" err="1">
                <a:solidFill>
                  <a:srgbClr val="000000"/>
                </a:solidFill>
                <a:ea typeface="Calibri"/>
              </a:rPr>
              <a:t>bénévole</a:t>
            </a:r>
            <a:r>
              <a:rPr lang="en-GB" sz="1500" b="0" strike="noStrike" spc="-1" dirty="0">
                <a:solidFill>
                  <a:srgbClr val="000000"/>
                </a:solidFill>
                <a:ea typeface="Calibri"/>
              </a:rPr>
              <a:t> </a:t>
            </a:r>
            <a:r>
              <a:rPr lang="en-GB" sz="1500" b="0" strike="noStrike" spc="-1" dirty="0" err="1">
                <a:solidFill>
                  <a:srgbClr val="000000"/>
                </a:solidFill>
                <a:ea typeface="Calibri"/>
              </a:rPr>
              <a:t>en</a:t>
            </a:r>
            <a:r>
              <a:rPr lang="en-GB" sz="1500" b="0" strike="noStrike" spc="-1" dirty="0">
                <a:solidFill>
                  <a:srgbClr val="000000"/>
                </a:solidFill>
                <a:ea typeface="Calibri"/>
              </a:rPr>
              <a:t> </a:t>
            </a:r>
            <a:r>
              <a:rPr lang="en-GB" sz="1500" b="0" strike="noStrike" spc="-1" dirty="0" err="1">
                <a:solidFill>
                  <a:srgbClr val="000000"/>
                </a:solidFill>
                <a:ea typeface="Calibri"/>
              </a:rPr>
              <a:t>ayant</a:t>
            </a:r>
            <a:r>
              <a:rPr lang="en-GB" sz="1500" b="0" strike="noStrike" spc="-1" dirty="0">
                <a:solidFill>
                  <a:srgbClr val="000000"/>
                </a:solidFill>
                <a:ea typeface="Calibri"/>
              </a:rPr>
              <a:t> pour double </a:t>
            </a:r>
            <a:r>
              <a:rPr lang="en-GB" sz="1500" b="0" strike="noStrike" spc="-1" dirty="0" err="1">
                <a:solidFill>
                  <a:srgbClr val="000000"/>
                </a:solidFill>
                <a:ea typeface="Calibri"/>
              </a:rPr>
              <a:t>objectif</a:t>
            </a:r>
            <a:r>
              <a:rPr lang="en-GB" sz="1500" b="0" strike="noStrike" spc="-1" dirty="0">
                <a:solidFill>
                  <a:srgbClr val="000000"/>
                </a:solidFill>
                <a:ea typeface="Calibri"/>
              </a:rPr>
              <a:t> :</a:t>
            </a:r>
            <a:endParaRPr lang="en-GB" sz="1500" b="0" strike="noStrike" spc="-1" dirty="0"/>
          </a:p>
          <a:p>
            <a:pPr marL="180000" algn="just">
              <a:lnSpc>
                <a:spcPct val="100000"/>
              </a:lnSpc>
            </a:pPr>
            <a:endParaRPr lang="en-GB" sz="1500" b="0" strike="noStrike" spc="-1" dirty="0"/>
          </a:p>
          <a:p>
            <a:pPr indent="-277200" algn="just">
              <a:buClr>
                <a:srgbClr val="000000"/>
              </a:buClr>
            </a:pPr>
            <a:r>
              <a:rPr lang="en-GB" sz="1500" b="1" spc="-1" dirty="0">
                <a:solidFill>
                  <a:srgbClr val="000000"/>
                </a:solidFill>
                <a:ea typeface="Calibri"/>
              </a:rPr>
              <a:t>	</a:t>
            </a:r>
            <a:r>
              <a:rPr lang="en-GB" sz="1500" b="1" spc="-1" dirty="0" err="1">
                <a:solidFill>
                  <a:srgbClr val="000000"/>
                </a:solidFill>
                <a:ea typeface="Calibri"/>
              </a:rPr>
              <a:t>S</a:t>
            </a:r>
            <a:r>
              <a:rPr lang="en-GB" sz="1500" b="1" strike="noStrike" spc="-1" dirty="0" err="1">
                <a:solidFill>
                  <a:srgbClr val="000000"/>
                </a:solidFill>
                <a:ea typeface="Calibri"/>
              </a:rPr>
              <a:t>’impliquer</a:t>
            </a:r>
            <a:r>
              <a:rPr lang="en-GB" sz="1500" b="1" strike="noStrike" spc="-1" dirty="0">
                <a:solidFill>
                  <a:srgbClr val="000000"/>
                </a:solidFill>
                <a:ea typeface="Calibri"/>
              </a:rPr>
              <a:t> dans la vie </a:t>
            </a:r>
            <a:r>
              <a:rPr lang="en-GB" sz="1500" b="1" strike="noStrike" spc="-1" dirty="0" err="1">
                <a:solidFill>
                  <a:srgbClr val="000000"/>
                </a:solidFill>
                <a:ea typeface="Calibri"/>
              </a:rPr>
              <a:t>quotidienne</a:t>
            </a:r>
            <a:r>
              <a:rPr lang="en-GB" sz="1500" b="1" strike="noStrike" spc="-1" dirty="0">
                <a:solidFill>
                  <a:srgbClr val="000000"/>
                </a:solidFill>
                <a:ea typeface="Calibri"/>
              </a:rPr>
              <a:t> de </a:t>
            </a:r>
            <a:r>
              <a:rPr lang="en-GB" sz="1500" b="1" strike="noStrike" spc="-1" dirty="0" err="1">
                <a:solidFill>
                  <a:srgbClr val="000000"/>
                </a:solidFill>
                <a:ea typeface="Calibri"/>
              </a:rPr>
              <a:t>l’établissement</a:t>
            </a:r>
            <a:r>
              <a:rPr lang="en-GB" sz="1500" b="1" strike="noStrike" spc="-1" dirty="0">
                <a:solidFill>
                  <a:srgbClr val="000000"/>
                </a:solidFill>
                <a:ea typeface="Calibri"/>
              </a:rPr>
              <a:t>, </a:t>
            </a:r>
            <a:r>
              <a:rPr lang="en-GB" sz="1500" b="0" strike="noStrike" spc="-1" dirty="0" err="1">
                <a:solidFill>
                  <a:srgbClr val="000000"/>
                </a:solidFill>
                <a:ea typeface="Calibri"/>
              </a:rPr>
              <a:t>en</a:t>
            </a:r>
            <a:r>
              <a:rPr lang="en-GB" sz="1500" b="0" strike="noStrike" spc="-1" dirty="0">
                <a:solidFill>
                  <a:srgbClr val="000000"/>
                </a:solidFill>
                <a:ea typeface="Calibri"/>
              </a:rPr>
              <a:t> </a:t>
            </a:r>
            <a:r>
              <a:rPr lang="en-GB" sz="1500" b="0" strike="noStrike" spc="-1" dirty="0" err="1">
                <a:solidFill>
                  <a:srgbClr val="000000"/>
                </a:solidFill>
                <a:ea typeface="Calibri"/>
              </a:rPr>
              <a:t>étroite</a:t>
            </a:r>
            <a:r>
              <a:rPr lang="en-GB" sz="1500" spc="-1" dirty="0">
                <a:solidFill>
                  <a:srgbClr val="000000"/>
                </a:solidFill>
                <a:ea typeface="Calibri"/>
              </a:rPr>
              <a:t> </a:t>
            </a:r>
            <a:r>
              <a:rPr lang="en-GB" sz="1500" b="0" strike="noStrike" spc="-1" dirty="0">
                <a:solidFill>
                  <a:srgbClr val="000000"/>
                </a:solidFill>
                <a:ea typeface="Calibri"/>
              </a:rPr>
              <a:t>collaboration avec la Direction, les </a:t>
            </a:r>
            <a:r>
              <a:rPr lang="en-GB" sz="1500" b="0" strike="noStrike" spc="-1" dirty="0" err="1">
                <a:solidFill>
                  <a:srgbClr val="000000"/>
                </a:solidFill>
                <a:ea typeface="Calibri"/>
              </a:rPr>
              <a:t>Amicales</a:t>
            </a:r>
            <a:r>
              <a:rPr lang="en-GB" sz="1500" b="0" strike="noStrike" spc="-1" dirty="0">
                <a:solidFill>
                  <a:srgbClr val="000000"/>
                </a:solidFill>
                <a:ea typeface="Calibri"/>
              </a:rPr>
              <a:t> et dans </a:t>
            </a:r>
            <a:r>
              <a:rPr lang="en-GB" sz="1500" b="0" strike="noStrike" spc="-1" dirty="0" err="1">
                <a:solidFill>
                  <a:srgbClr val="000000"/>
                </a:solidFill>
                <a:ea typeface="Calibri"/>
              </a:rPr>
              <a:t>l’intérêt</a:t>
            </a:r>
            <a:r>
              <a:rPr lang="en-GB" sz="1500" b="0" strike="noStrike" spc="-1" dirty="0">
                <a:solidFill>
                  <a:srgbClr val="000000"/>
                </a:solidFill>
                <a:ea typeface="Calibri"/>
              </a:rPr>
              <a:t> des </a:t>
            </a:r>
            <a:r>
              <a:rPr lang="en-GB" sz="1500" b="0" strike="noStrike" spc="-1" dirty="0" err="1">
                <a:solidFill>
                  <a:srgbClr val="000000"/>
                </a:solidFill>
                <a:ea typeface="Calibri"/>
              </a:rPr>
              <a:t>élèves</a:t>
            </a:r>
            <a:r>
              <a:rPr lang="en-GB" sz="1500" b="0" strike="noStrike" spc="-1" dirty="0">
                <a:solidFill>
                  <a:srgbClr val="000000"/>
                </a:solidFill>
                <a:ea typeface="Calibri"/>
              </a:rPr>
              <a:t> </a:t>
            </a:r>
            <a:r>
              <a:rPr lang="en-GB" sz="1500" b="1" strike="noStrike" spc="-1" dirty="0">
                <a:solidFill>
                  <a:srgbClr val="000000"/>
                </a:solidFill>
                <a:ea typeface="Calibri"/>
              </a:rPr>
              <a:t>;</a:t>
            </a:r>
            <a:endParaRPr lang="en-GB" sz="1500" b="0" strike="noStrike" spc="-1" dirty="0"/>
          </a:p>
          <a:p>
            <a:pPr indent="-277200" algn="just">
              <a:buClr>
                <a:srgbClr val="000000"/>
              </a:buClr>
            </a:pPr>
            <a:r>
              <a:rPr lang="en-GB" sz="1500" b="1" strike="noStrike" spc="-1" dirty="0">
                <a:solidFill>
                  <a:srgbClr val="000000"/>
                </a:solidFill>
                <a:ea typeface="Calibri"/>
              </a:rPr>
              <a:t>informer les </a:t>
            </a:r>
            <a:r>
              <a:rPr lang="en-GB" sz="1500" b="1" strike="noStrike" spc="-1" dirty="0" err="1">
                <a:solidFill>
                  <a:srgbClr val="000000"/>
                </a:solidFill>
                <a:ea typeface="Calibri"/>
              </a:rPr>
              <a:t>familles</a:t>
            </a:r>
            <a:r>
              <a:rPr lang="en-GB" sz="1500" b="1" strike="noStrike" spc="-1" dirty="0">
                <a:solidFill>
                  <a:srgbClr val="000000"/>
                </a:solidFill>
                <a:ea typeface="Calibri"/>
              </a:rPr>
              <a:t> et </a:t>
            </a:r>
            <a:r>
              <a:rPr lang="en-GB" sz="1500" b="1" strike="noStrike" spc="-1" dirty="0" err="1">
                <a:solidFill>
                  <a:srgbClr val="000000"/>
                </a:solidFill>
                <a:ea typeface="Calibri"/>
              </a:rPr>
              <a:t>représenter</a:t>
            </a:r>
            <a:r>
              <a:rPr lang="en-GB" sz="1500" b="1" strike="noStrike" spc="-1" dirty="0">
                <a:solidFill>
                  <a:srgbClr val="000000"/>
                </a:solidFill>
                <a:ea typeface="Calibri"/>
              </a:rPr>
              <a:t> </a:t>
            </a:r>
            <a:r>
              <a:rPr lang="en-GB" sz="1500" b="1" strike="noStrike" spc="-1" dirty="0" err="1">
                <a:solidFill>
                  <a:srgbClr val="000000"/>
                </a:solidFill>
                <a:ea typeface="Calibri"/>
              </a:rPr>
              <a:t>leurs</a:t>
            </a:r>
            <a:r>
              <a:rPr lang="en-GB" sz="1500" b="1" strike="noStrike" spc="-1" dirty="0">
                <a:solidFill>
                  <a:srgbClr val="000000"/>
                </a:solidFill>
                <a:ea typeface="Calibri"/>
              </a:rPr>
              <a:t> </a:t>
            </a:r>
            <a:r>
              <a:rPr lang="en-GB" sz="1500" b="1" strike="noStrike" spc="-1" dirty="0" err="1">
                <a:solidFill>
                  <a:srgbClr val="000000"/>
                </a:solidFill>
                <a:ea typeface="Calibri"/>
              </a:rPr>
              <a:t>intérêts</a:t>
            </a:r>
            <a:r>
              <a:rPr lang="en-GB" sz="1500" b="1" strike="noStrike" spc="-1" dirty="0">
                <a:solidFill>
                  <a:srgbClr val="000000"/>
                </a:solidFill>
                <a:ea typeface="Calibri"/>
              </a:rPr>
              <a:t> </a:t>
            </a:r>
            <a:r>
              <a:rPr lang="en-GB" sz="1500" b="1" strike="noStrike" spc="-1" dirty="0" err="1">
                <a:solidFill>
                  <a:srgbClr val="000000"/>
                </a:solidFill>
                <a:ea typeface="Calibri"/>
              </a:rPr>
              <a:t>collectifs</a:t>
            </a:r>
            <a:r>
              <a:rPr lang="en-GB" sz="1500" b="1" strike="noStrike" spc="-1" dirty="0">
                <a:solidFill>
                  <a:srgbClr val="000000"/>
                </a:solidFill>
                <a:ea typeface="Calibri"/>
              </a:rPr>
              <a:t>.</a:t>
            </a:r>
            <a:endParaRPr lang="en-GB" sz="1500" b="0" strike="noStrike" spc="-1" dirty="0"/>
          </a:p>
          <a:p>
            <a:pPr algn="just">
              <a:lnSpc>
                <a:spcPct val="100000"/>
              </a:lnSpc>
            </a:pPr>
            <a:endParaRPr lang="en-GB" sz="1500" b="0" strike="noStrike" spc="-1" dirty="0"/>
          </a:p>
          <a:p>
            <a:pPr marL="2160" algn="just">
              <a:lnSpc>
                <a:spcPct val="100000"/>
              </a:lnSpc>
              <a:buClr>
                <a:srgbClr val="000000"/>
              </a:buClr>
            </a:pPr>
            <a:r>
              <a:rPr lang="en-GB" sz="1500" b="0" strike="noStrike" spc="-1" dirty="0">
                <a:solidFill>
                  <a:srgbClr val="000000"/>
                </a:solidFill>
                <a:ea typeface="Calibri"/>
              </a:rPr>
              <a:t>	Tout au long de </a:t>
            </a:r>
            <a:r>
              <a:rPr lang="en-GB" sz="1500" b="0" strike="noStrike" spc="-1" dirty="0" err="1">
                <a:solidFill>
                  <a:srgbClr val="000000"/>
                </a:solidFill>
                <a:ea typeface="Calibri"/>
              </a:rPr>
              <a:t>l’année</a:t>
            </a:r>
            <a:r>
              <a:rPr lang="en-GB" sz="1500" b="0" strike="noStrike" spc="-1" dirty="0">
                <a:solidFill>
                  <a:srgbClr val="000000"/>
                </a:solidFill>
                <a:ea typeface="Calibri"/>
              </a:rPr>
              <a:t> </a:t>
            </a:r>
            <a:r>
              <a:rPr lang="en-GB" sz="1500" b="0" strike="noStrike" spc="-1" dirty="0" err="1">
                <a:solidFill>
                  <a:srgbClr val="000000"/>
                </a:solidFill>
                <a:ea typeface="Calibri"/>
              </a:rPr>
              <a:t>scolaire</a:t>
            </a:r>
            <a:r>
              <a:rPr lang="en-GB" sz="1500" b="0" strike="noStrike" spc="-1" dirty="0">
                <a:solidFill>
                  <a:srgbClr val="000000"/>
                </a:solidFill>
                <a:ea typeface="Calibri"/>
              </a:rPr>
              <a:t>, </a:t>
            </a:r>
            <a:r>
              <a:rPr lang="en-GB" sz="1500" b="0" strike="noStrike" spc="-1" dirty="0" err="1">
                <a:solidFill>
                  <a:srgbClr val="000000"/>
                </a:solidFill>
                <a:ea typeface="Calibri"/>
              </a:rPr>
              <a:t>l’APL</a:t>
            </a:r>
            <a:r>
              <a:rPr lang="en-GB" sz="1500" b="1" strike="noStrike" spc="-1" dirty="0">
                <a:solidFill>
                  <a:srgbClr val="000000"/>
                </a:solidFill>
                <a:ea typeface="Calibri"/>
              </a:rPr>
              <a:t> </a:t>
            </a:r>
            <a:r>
              <a:rPr lang="en-GB" sz="1500" b="0" strike="noStrike" spc="-1" dirty="0">
                <a:solidFill>
                  <a:srgbClr val="000000"/>
                </a:solidFill>
                <a:ea typeface="Calibri"/>
              </a:rPr>
              <a:t>organise – </a:t>
            </a:r>
            <a:r>
              <a:rPr lang="en-GB" sz="1500" spc="-1" dirty="0" err="1">
                <a:solidFill>
                  <a:srgbClr val="000000"/>
                </a:solidFill>
                <a:ea typeface="Calibri"/>
              </a:rPr>
              <a:t>si</a:t>
            </a:r>
            <a:r>
              <a:rPr lang="en-GB" sz="1500" b="0" strike="noStrike" spc="-1" dirty="0">
                <a:solidFill>
                  <a:srgbClr val="000000"/>
                </a:solidFill>
                <a:ea typeface="Calibri"/>
              </a:rPr>
              <a:t> la situation sanitaire le </a:t>
            </a:r>
            <a:r>
              <a:rPr lang="en-GB" sz="1500" b="0" strike="noStrike" spc="-1" dirty="0" err="1">
                <a:solidFill>
                  <a:srgbClr val="000000"/>
                </a:solidFill>
                <a:ea typeface="Calibri"/>
              </a:rPr>
              <a:t>permet</a:t>
            </a:r>
            <a:r>
              <a:rPr lang="en-GB" sz="1500" b="0" strike="noStrike" spc="-1" dirty="0">
                <a:solidFill>
                  <a:srgbClr val="000000"/>
                </a:solidFill>
                <a:ea typeface="Calibri"/>
              </a:rPr>
              <a:t> - </a:t>
            </a:r>
            <a:r>
              <a:rPr lang="en-GB" sz="1500" b="1" strike="noStrike" spc="-1" dirty="0">
                <a:solidFill>
                  <a:srgbClr val="000000"/>
                </a:solidFill>
                <a:ea typeface="Calibri"/>
              </a:rPr>
              <a:t>des </a:t>
            </a:r>
            <a:r>
              <a:rPr lang="en-GB" sz="1500" b="1" strike="noStrike" spc="-1" dirty="0" err="1">
                <a:solidFill>
                  <a:srgbClr val="000000"/>
                </a:solidFill>
                <a:ea typeface="Calibri"/>
              </a:rPr>
              <a:t>évènements</a:t>
            </a:r>
            <a:r>
              <a:rPr lang="en-GB" sz="1500" b="1" strike="noStrike" spc="-1" dirty="0">
                <a:solidFill>
                  <a:srgbClr val="000000"/>
                </a:solidFill>
                <a:ea typeface="Calibri"/>
              </a:rPr>
              <a:t> </a:t>
            </a:r>
            <a:r>
              <a:rPr lang="en-GB" sz="1500" b="1" strike="noStrike" spc="-1" dirty="0" err="1">
                <a:solidFill>
                  <a:srgbClr val="000000"/>
                </a:solidFill>
                <a:ea typeface="Calibri"/>
              </a:rPr>
              <a:t>spécifiques</a:t>
            </a:r>
            <a:r>
              <a:rPr lang="en-GB" sz="1500" b="1" strike="noStrike" spc="-1" dirty="0">
                <a:solidFill>
                  <a:srgbClr val="000000"/>
                </a:solidFill>
                <a:ea typeface="Calibri"/>
              </a:rPr>
              <a:t> </a:t>
            </a:r>
            <a:r>
              <a:rPr lang="en-GB" sz="1500" b="0" strike="noStrike" spc="-1" dirty="0">
                <a:solidFill>
                  <a:srgbClr val="000000"/>
                </a:solidFill>
                <a:ea typeface="Calibri"/>
              </a:rPr>
              <a:t>pour </a:t>
            </a:r>
            <a:r>
              <a:rPr lang="en-GB" sz="1500" b="0" strike="noStrike" spc="-1" dirty="0" err="1">
                <a:solidFill>
                  <a:srgbClr val="000000"/>
                </a:solidFill>
                <a:ea typeface="Calibri"/>
              </a:rPr>
              <a:t>l’ensemble</a:t>
            </a:r>
            <a:r>
              <a:rPr lang="en-GB" sz="1500" b="1" strike="noStrike" spc="-1" dirty="0">
                <a:solidFill>
                  <a:srgbClr val="000000"/>
                </a:solidFill>
                <a:ea typeface="Calibri"/>
              </a:rPr>
              <a:t> </a:t>
            </a:r>
            <a:r>
              <a:rPr lang="en-GB" sz="1500" b="0" strike="noStrike" spc="-1" dirty="0">
                <a:solidFill>
                  <a:srgbClr val="000000"/>
                </a:solidFill>
                <a:ea typeface="Calibri"/>
              </a:rPr>
              <a:t>de </a:t>
            </a:r>
            <a:r>
              <a:rPr lang="en-GB" sz="1500" b="0" strike="noStrike" spc="-1" dirty="0" err="1">
                <a:solidFill>
                  <a:srgbClr val="000000"/>
                </a:solidFill>
                <a:ea typeface="Calibri"/>
              </a:rPr>
              <a:t>l’établissement</a:t>
            </a:r>
            <a:r>
              <a:rPr lang="en-GB" sz="1500" b="0" strike="noStrike" spc="-1" dirty="0">
                <a:solidFill>
                  <a:srgbClr val="000000"/>
                </a:solidFill>
                <a:ea typeface="Calibri"/>
              </a:rPr>
              <a:t> : le cocktail de </a:t>
            </a:r>
            <a:r>
              <a:rPr lang="en-GB" sz="1500" b="0" strike="noStrike" spc="-1" dirty="0" err="1">
                <a:solidFill>
                  <a:srgbClr val="000000"/>
                </a:solidFill>
                <a:ea typeface="Calibri"/>
              </a:rPr>
              <a:t>rentrée</a:t>
            </a:r>
            <a:r>
              <a:rPr lang="en-GB" sz="1500" b="0" strike="noStrike" spc="-1" dirty="0">
                <a:solidFill>
                  <a:srgbClr val="000000"/>
                </a:solidFill>
                <a:ea typeface="Calibri"/>
              </a:rPr>
              <a:t>, le concours d’art, le Forum des Etudes </a:t>
            </a:r>
            <a:r>
              <a:rPr lang="en-GB" sz="1500" b="0" strike="noStrike" spc="-1" dirty="0" err="1">
                <a:solidFill>
                  <a:srgbClr val="000000"/>
                </a:solidFill>
                <a:ea typeface="Calibri"/>
              </a:rPr>
              <a:t>Supérieures</a:t>
            </a:r>
            <a:r>
              <a:rPr lang="en-GB" sz="1500" b="0" strike="noStrike" spc="-1" dirty="0">
                <a:solidFill>
                  <a:srgbClr val="000000"/>
                </a:solidFill>
                <a:ea typeface="Calibri"/>
              </a:rPr>
              <a:t>, les fêtes des 4 écoles </a:t>
            </a:r>
            <a:r>
              <a:rPr lang="en-GB" sz="1500" b="0" strike="noStrike" spc="-1" dirty="0" err="1">
                <a:solidFill>
                  <a:srgbClr val="000000"/>
                </a:solidFill>
                <a:ea typeface="Calibri"/>
              </a:rPr>
              <a:t>primaires</a:t>
            </a:r>
            <a:r>
              <a:rPr lang="en-GB" sz="1500" b="0" strike="noStrike" spc="-1" dirty="0">
                <a:solidFill>
                  <a:srgbClr val="000000"/>
                </a:solidFill>
                <a:ea typeface="Calibri"/>
              </a:rPr>
              <a:t> du Lycée, les </a:t>
            </a:r>
            <a:r>
              <a:rPr lang="en-GB" sz="1500" b="0" strike="noStrike" spc="-1" dirty="0" err="1">
                <a:solidFill>
                  <a:srgbClr val="000000"/>
                </a:solidFill>
                <a:ea typeface="Calibri"/>
              </a:rPr>
              <a:t>conférences</a:t>
            </a:r>
            <a:r>
              <a:rPr lang="en-GB" sz="1500" b="0" strike="noStrike" spc="-1" dirty="0">
                <a:solidFill>
                  <a:srgbClr val="000000"/>
                </a:solidFill>
                <a:ea typeface="Calibri"/>
              </a:rPr>
              <a:t> à destination des parents…</a:t>
            </a:r>
            <a:endParaRPr lang="en-GB" sz="1500" b="0" strike="noStrike" spc="-1" dirty="0"/>
          </a:p>
          <a:p>
            <a:pPr algn="just">
              <a:lnSpc>
                <a:spcPct val="100000"/>
              </a:lnSpc>
            </a:pPr>
            <a:endParaRPr lang="en-GB" sz="1500" b="0" strike="noStrike" spc="-1" dirty="0"/>
          </a:p>
          <a:p>
            <a:pPr marL="2160" algn="just">
              <a:lnSpc>
                <a:spcPct val="100000"/>
              </a:lnSpc>
              <a:buClr>
                <a:srgbClr val="000000"/>
              </a:buClr>
            </a:pPr>
            <a:r>
              <a:rPr lang="en-GB" sz="1500" b="0" strike="noStrike" spc="-1" dirty="0">
                <a:solidFill>
                  <a:srgbClr val="000000"/>
                </a:solidFill>
                <a:ea typeface="Calibri"/>
              </a:rPr>
              <a:t>	L’APL mobilise des parents et des </a:t>
            </a:r>
            <a:r>
              <a:rPr lang="en-GB" sz="1500" b="0" strike="noStrike" spc="-1" dirty="0" err="1">
                <a:solidFill>
                  <a:srgbClr val="000000"/>
                </a:solidFill>
                <a:ea typeface="Calibri"/>
              </a:rPr>
              <a:t>entreprises</a:t>
            </a:r>
            <a:r>
              <a:rPr lang="en-GB" sz="1500" b="0" strike="noStrike" spc="-1" dirty="0">
                <a:solidFill>
                  <a:srgbClr val="000000"/>
                </a:solidFill>
                <a:ea typeface="Calibri"/>
              </a:rPr>
              <a:t> pour </a:t>
            </a:r>
            <a:r>
              <a:rPr lang="en-GB" sz="1500" b="0" strike="noStrike" spc="-1" dirty="0" err="1">
                <a:solidFill>
                  <a:srgbClr val="000000"/>
                </a:solidFill>
                <a:ea typeface="Calibri"/>
              </a:rPr>
              <a:t>améliorer</a:t>
            </a:r>
            <a:r>
              <a:rPr lang="en-GB" sz="1500" b="0" strike="noStrike" spc="-1" dirty="0">
                <a:solidFill>
                  <a:srgbClr val="000000"/>
                </a:solidFill>
                <a:ea typeface="Calibri"/>
              </a:rPr>
              <a:t> </a:t>
            </a:r>
            <a:r>
              <a:rPr lang="en-GB" sz="1500" b="0" strike="noStrike" spc="-1" dirty="0" err="1">
                <a:solidFill>
                  <a:srgbClr val="000000"/>
                </a:solidFill>
                <a:ea typeface="Calibri"/>
              </a:rPr>
              <a:t>concrètement</a:t>
            </a:r>
            <a:r>
              <a:rPr lang="en-GB" sz="1500" b="0" strike="noStrike" spc="-1" dirty="0">
                <a:solidFill>
                  <a:srgbClr val="000000"/>
                </a:solidFill>
                <a:ea typeface="Calibri"/>
              </a:rPr>
              <a:t> la vie </a:t>
            </a:r>
            <a:r>
              <a:rPr lang="en-GB" sz="1500" b="0" strike="noStrike" spc="-1" dirty="0" err="1">
                <a:solidFill>
                  <a:srgbClr val="000000"/>
                </a:solidFill>
                <a:ea typeface="Calibri"/>
              </a:rPr>
              <a:t>scolaire</a:t>
            </a:r>
            <a:r>
              <a:rPr lang="en-GB" sz="1500" b="0" strike="noStrike" spc="-1" dirty="0">
                <a:solidFill>
                  <a:srgbClr val="000000"/>
                </a:solidFill>
                <a:ea typeface="Calibri"/>
              </a:rPr>
              <a:t> des </a:t>
            </a:r>
            <a:r>
              <a:rPr lang="en-GB" sz="1500" b="0" strike="noStrike" spc="-1" dirty="0" err="1">
                <a:solidFill>
                  <a:srgbClr val="000000"/>
                </a:solidFill>
                <a:ea typeface="Calibri"/>
              </a:rPr>
              <a:t>élèves</a:t>
            </a:r>
            <a:r>
              <a:rPr lang="en-GB" sz="1500" b="0" strike="noStrike" spc="-1" dirty="0">
                <a:solidFill>
                  <a:srgbClr val="000000"/>
                </a:solidFill>
                <a:ea typeface="Calibri"/>
              </a:rPr>
              <a:t>, </a:t>
            </a:r>
            <a:r>
              <a:rPr lang="en-GB" sz="1500" b="0" strike="noStrike" spc="-1" dirty="0" err="1">
                <a:solidFill>
                  <a:srgbClr val="000000"/>
                </a:solidFill>
                <a:ea typeface="Calibri"/>
              </a:rPr>
              <a:t>en</a:t>
            </a:r>
            <a:r>
              <a:rPr lang="en-GB" sz="1500" b="0" strike="noStrike" spc="-1" dirty="0">
                <a:solidFill>
                  <a:srgbClr val="000000"/>
                </a:solidFill>
                <a:ea typeface="Calibri"/>
              </a:rPr>
              <a:t> les </a:t>
            </a:r>
            <a:r>
              <a:rPr lang="en-GB" sz="1500" b="0" strike="noStrike" spc="-1" dirty="0" err="1">
                <a:solidFill>
                  <a:srgbClr val="000000"/>
                </a:solidFill>
                <a:ea typeface="Calibri"/>
              </a:rPr>
              <a:t>invitant</a:t>
            </a:r>
            <a:r>
              <a:rPr lang="en-GB" sz="1500" b="0" strike="noStrike" spc="-1" dirty="0">
                <a:solidFill>
                  <a:srgbClr val="000000"/>
                </a:solidFill>
                <a:ea typeface="Calibri"/>
              </a:rPr>
              <a:t> à </a:t>
            </a:r>
            <a:r>
              <a:rPr lang="en-GB" sz="1500" b="0" strike="noStrike" spc="-1" dirty="0" err="1">
                <a:solidFill>
                  <a:srgbClr val="000000"/>
                </a:solidFill>
                <a:ea typeface="Calibri"/>
              </a:rPr>
              <a:t>participer</a:t>
            </a:r>
            <a:r>
              <a:rPr lang="en-GB" sz="1500" b="0" strike="noStrike" spc="-1" dirty="0">
                <a:solidFill>
                  <a:srgbClr val="000000"/>
                </a:solidFill>
                <a:ea typeface="Calibri"/>
              </a:rPr>
              <a:t> à </a:t>
            </a:r>
            <a:r>
              <a:rPr lang="en-GB" sz="1500" b="1" strike="noStrike" spc="-1" dirty="0">
                <a:solidFill>
                  <a:srgbClr val="000000"/>
                </a:solidFill>
                <a:ea typeface="Calibri"/>
              </a:rPr>
              <a:t>la </a:t>
            </a:r>
            <a:r>
              <a:rPr lang="en-GB" sz="1500" b="1" strike="noStrike" spc="-1" dirty="0" err="1">
                <a:solidFill>
                  <a:srgbClr val="000000"/>
                </a:solidFill>
                <a:ea typeface="Calibri"/>
              </a:rPr>
              <a:t>campagne</a:t>
            </a:r>
            <a:r>
              <a:rPr lang="en-GB" sz="1500" b="1" strike="noStrike" spc="-1" dirty="0">
                <a:solidFill>
                  <a:srgbClr val="000000"/>
                </a:solidFill>
                <a:ea typeface="Calibri"/>
              </a:rPr>
              <a:t> de </a:t>
            </a:r>
            <a:r>
              <a:rPr lang="en-GB" sz="1500" b="1" i="1" strike="noStrike" spc="-1" dirty="0">
                <a:solidFill>
                  <a:srgbClr val="000000"/>
                </a:solidFill>
                <a:ea typeface="Calibri"/>
              </a:rPr>
              <a:t>fundraising</a:t>
            </a:r>
            <a:r>
              <a:rPr lang="en-GB" sz="1500" b="1" strike="noStrike" spc="-1" dirty="0">
                <a:solidFill>
                  <a:srgbClr val="000000"/>
                </a:solidFill>
                <a:ea typeface="Calibri"/>
              </a:rPr>
              <a:t> </a:t>
            </a:r>
            <a:r>
              <a:rPr lang="en-GB" sz="1500" b="1" strike="noStrike" spc="-1" dirty="0" err="1">
                <a:solidFill>
                  <a:srgbClr val="000000"/>
                </a:solidFill>
                <a:ea typeface="Calibri"/>
              </a:rPr>
              <a:t>annuelle</a:t>
            </a:r>
            <a:r>
              <a:rPr lang="en-GB" sz="1500" b="0" strike="noStrike" spc="-1" dirty="0">
                <a:solidFill>
                  <a:srgbClr val="000000"/>
                </a:solidFill>
                <a:ea typeface="Calibri"/>
              </a:rPr>
              <a:t>, </a:t>
            </a:r>
            <a:r>
              <a:rPr lang="en-GB" sz="1500" b="0" strike="noStrike" spc="-1" dirty="0" err="1">
                <a:solidFill>
                  <a:srgbClr val="000000"/>
                </a:solidFill>
                <a:ea typeface="Calibri"/>
              </a:rPr>
              <a:t>soit</a:t>
            </a:r>
            <a:r>
              <a:rPr lang="en-GB" sz="1500" b="0" strike="noStrike" spc="-1" dirty="0">
                <a:solidFill>
                  <a:srgbClr val="000000"/>
                </a:solidFill>
                <a:ea typeface="Calibri"/>
              </a:rPr>
              <a:t> par un don direct, </a:t>
            </a:r>
            <a:r>
              <a:rPr lang="en-GB" sz="1500" b="0" strike="noStrike" spc="-1" dirty="0" err="1">
                <a:solidFill>
                  <a:srgbClr val="000000"/>
                </a:solidFill>
                <a:ea typeface="Calibri"/>
              </a:rPr>
              <a:t>soit</a:t>
            </a:r>
            <a:r>
              <a:rPr lang="en-GB" sz="1500" b="0" strike="noStrike" spc="-1" dirty="0">
                <a:solidFill>
                  <a:srgbClr val="000000"/>
                </a:solidFill>
                <a:ea typeface="Calibri"/>
              </a:rPr>
              <a:t> </a:t>
            </a:r>
            <a:r>
              <a:rPr lang="en-GB" sz="1500" b="0" strike="noStrike" spc="-1" dirty="0" err="1">
                <a:solidFill>
                  <a:srgbClr val="000000"/>
                </a:solidFill>
                <a:ea typeface="Calibri"/>
              </a:rPr>
              <a:t>en</a:t>
            </a:r>
            <a:r>
              <a:rPr lang="en-GB" sz="1500" b="0" strike="noStrike" spc="-1" dirty="0">
                <a:solidFill>
                  <a:srgbClr val="000000"/>
                </a:solidFill>
                <a:ea typeface="Calibri"/>
              </a:rPr>
              <a:t> assistant au </a:t>
            </a:r>
            <a:r>
              <a:rPr lang="en-GB" sz="1500" b="0" strike="noStrike" spc="-1" dirty="0" err="1">
                <a:solidFill>
                  <a:srgbClr val="000000"/>
                </a:solidFill>
                <a:ea typeface="Calibri"/>
              </a:rPr>
              <a:t>dîner</a:t>
            </a:r>
            <a:r>
              <a:rPr lang="en-GB" sz="1500" b="0" strike="noStrike" spc="-1" dirty="0">
                <a:solidFill>
                  <a:srgbClr val="000000"/>
                </a:solidFill>
                <a:ea typeface="Calibri"/>
              </a:rPr>
              <a:t> de Gala, au profit de LFCG Families Charity Fund.</a:t>
            </a:r>
            <a:endParaRPr lang="en-GB" sz="1500" b="0" strike="noStrike" spc="-1" dirty="0"/>
          </a:p>
          <a:p>
            <a:pPr algn="just">
              <a:lnSpc>
                <a:spcPct val="100000"/>
              </a:lnSpc>
            </a:pPr>
            <a:endParaRPr lang="en-GB" sz="1500" b="0" strike="noStrike" spc="-1" dirty="0"/>
          </a:p>
          <a:p>
            <a:pPr marL="2160" algn="just">
              <a:lnSpc>
                <a:spcPct val="100000"/>
              </a:lnSpc>
              <a:buClr>
                <a:srgbClr val="000000"/>
              </a:buClr>
            </a:pPr>
            <a:r>
              <a:rPr lang="en-GB" sz="1500" b="0" strike="noStrike" spc="-1" dirty="0">
                <a:solidFill>
                  <a:srgbClr val="000000"/>
                </a:solidFill>
                <a:ea typeface="Calibri"/>
              </a:rPr>
              <a:t>	L’APL </a:t>
            </a:r>
            <a:r>
              <a:rPr lang="en-GB" sz="1500" b="0" strike="noStrike" spc="-1" dirty="0" err="1">
                <a:solidFill>
                  <a:srgbClr val="000000"/>
                </a:solidFill>
                <a:ea typeface="Calibri"/>
              </a:rPr>
              <a:t>offre</a:t>
            </a:r>
            <a:r>
              <a:rPr lang="en-GB" sz="1500" b="0" strike="noStrike" spc="-1" dirty="0">
                <a:solidFill>
                  <a:srgbClr val="000000"/>
                </a:solidFill>
                <a:ea typeface="Calibri"/>
              </a:rPr>
              <a:t> à </a:t>
            </a:r>
            <a:r>
              <a:rPr lang="en-GB" sz="1500" b="0" strike="noStrike" spc="-1" dirty="0" err="1">
                <a:solidFill>
                  <a:srgbClr val="000000"/>
                </a:solidFill>
                <a:ea typeface="Calibri"/>
              </a:rPr>
              <a:t>ses</a:t>
            </a:r>
            <a:r>
              <a:rPr lang="en-GB" sz="1500" b="0" strike="noStrike" spc="-1" dirty="0">
                <a:solidFill>
                  <a:srgbClr val="000000"/>
                </a:solidFill>
                <a:ea typeface="Calibri"/>
              </a:rPr>
              <a:t> </a:t>
            </a:r>
            <a:r>
              <a:rPr lang="en-GB" sz="1500" b="0" strike="noStrike" spc="-1" dirty="0" err="1">
                <a:solidFill>
                  <a:srgbClr val="000000"/>
                </a:solidFill>
                <a:ea typeface="Calibri"/>
              </a:rPr>
              <a:t>adhérents</a:t>
            </a:r>
            <a:r>
              <a:rPr lang="en-GB" sz="1500" b="0" strike="noStrike" spc="-1" dirty="0">
                <a:solidFill>
                  <a:srgbClr val="000000"/>
                </a:solidFill>
                <a:ea typeface="Calibri"/>
              </a:rPr>
              <a:t> la </a:t>
            </a:r>
            <a:r>
              <a:rPr lang="en-GB" sz="1500" b="0" strike="noStrike" spc="-1" dirty="0" err="1">
                <a:solidFill>
                  <a:srgbClr val="000000"/>
                </a:solidFill>
                <a:ea typeface="Calibri"/>
              </a:rPr>
              <a:t>possibilité</a:t>
            </a:r>
            <a:r>
              <a:rPr lang="en-GB" sz="1500" b="0" strike="noStrike" spc="-1" dirty="0">
                <a:solidFill>
                  <a:srgbClr val="000000"/>
                </a:solidFill>
                <a:ea typeface="Calibri"/>
              </a:rPr>
              <a:t> de</a:t>
            </a:r>
            <a:r>
              <a:rPr lang="en-GB" sz="1500" b="1" strike="noStrike" spc="-1" dirty="0">
                <a:solidFill>
                  <a:srgbClr val="000000"/>
                </a:solidFill>
                <a:ea typeface="Calibri"/>
              </a:rPr>
              <a:t> </a:t>
            </a:r>
            <a:r>
              <a:rPr lang="en-GB" sz="1500" b="1" strike="noStrike" spc="-1" dirty="0" err="1">
                <a:solidFill>
                  <a:srgbClr val="000000"/>
                </a:solidFill>
                <a:ea typeface="Calibri"/>
              </a:rPr>
              <a:t>souscrire</a:t>
            </a:r>
            <a:r>
              <a:rPr lang="en-GB" sz="1500" b="1" strike="noStrike" spc="-1" dirty="0">
                <a:solidFill>
                  <a:srgbClr val="000000"/>
                </a:solidFill>
                <a:ea typeface="Calibri"/>
              </a:rPr>
              <a:t> à </a:t>
            </a:r>
            <a:r>
              <a:rPr lang="en-GB" sz="1500" b="1" strike="noStrike" spc="-1" dirty="0" err="1">
                <a:solidFill>
                  <a:srgbClr val="000000"/>
                </a:solidFill>
                <a:ea typeface="Calibri"/>
              </a:rPr>
              <a:t>une</a:t>
            </a:r>
            <a:r>
              <a:rPr lang="en-GB" sz="1500" b="1" strike="noStrike" spc="-1" dirty="0">
                <a:solidFill>
                  <a:srgbClr val="000000"/>
                </a:solidFill>
                <a:ea typeface="Calibri"/>
              </a:rPr>
              <a:t> assurance </a:t>
            </a:r>
            <a:r>
              <a:rPr lang="en-GB" sz="1500" b="1" strike="noStrike" spc="-1" dirty="0" err="1">
                <a:solidFill>
                  <a:srgbClr val="000000"/>
                </a:solidFill>
                <a:ea typeface="Calibri"/>
              </a:rPr>
              <a:t>scolaire</a:t>
            </a:r>
            <a:r>
              <a:rPr lang="en-GB" sz="1500" b="1" strike="noStrike" spc="-1" dirty="0">
                <a:solidFill>
                  <a:srgbClr val="000000"/>
                </a:solidFill>
                <a:ea typeface="Calibri"/>
              </a:rPr>
              <a:t> à un </a:t>
            </a:r>
            <a:r>
              <a:rPr lang="en-GB" sz="1500" b="1" strike="noStrike" spc="-1" dirty="0" err="1">
                <a:solidFill>
                  <a:srgbClr val="000000"/>
                </a:solidFill>
                <a:ea typeface="Calibri"/>
              </a:rPr>
              <a:t>tarif</a:t>
            </a:r>
            <a:r>
              <a:rPr lang="en-GB" sz="1500" b="1" strike="noStrike" spc="-1" dirty="0">
                <a:solidFill>
                  <a:srgbClr val="000000"/>
                </a:solidFill>
                <a:ea typeface="Calibri"/>
              </a:rPr>
              <a:t> </a:t>
            </a:r>
            <a:r>
              <a:rPr lang="en-GB" sz="1500" b="1" strike="noStrike" spc="-1" dirty="0" err="1">
                <a:solidFill>
                  <a:srgbClr val="000000"/>
                </a:solidFill>
                <a:ea typeface="Calibri"/>
              </a:rPr>
              <a:t>préférentiel</a:t>
            </a:r>
            <a:r>
              <a:rPr lang="en-GB" sz="1500" b="0" strike="noStrike" spc="-1" dirty="0">
                <a:solidFill>
                  <a:srgbClr val="000000"/>
                </a:solidFill>
                <a:ea typeface="Calibri"/>
              </a:rPr>
              <a:t> </a:t>
            </a:r>
            <a:r>
              <a:rPr lang="en-GB" sz="1500" b="0" strike="noStrike" spc="-1" dirty="0" err="1">
                <a:solidFill>
                  <a:srgbClr val="000000"/>
                </a:solidFill>
                <a:ea typeface="Calibri"/>
              </a:rPr>
              <a:t>auprès</a:t>
            </a:r>
            <a:r>
              <a:rPr lang="en-GB" sz="1500" b="0" strike="noStrike" spc="-1" dirty="0">
                <a:solidFill>
                  <a:srgbClr val="000000"/>
                </a:solidFill>
                <a:ea typeface="Calibri"/>
              </a:rPr>
              <a:t> de la CGEA. </a:t>
            </a:r>
            <a:r>
              <a:rPr lang="en-GB" sz="1500" b="0" strike="noStrike" spc="-1" dirty="0" err="1">
                <a:solidFill>
                  <a:srgbClr val="000000"/>
                </a:solidFill>
                <a:ea typeface="Calibri"/>
              </a:rPr>
              <a:t>En</a:t>
            </a:r>
            <a:r>
              <a:rPr lang="en-GB" sz="1500" b="0" strike="noStrike" spc="-1" dirty="0">
                <a:solidFill>
                  <a:srgbClr val="000000"/>
                </a:solidFill>
                <a:ea typeface="Calibri"/>
              </a:rPr>
              <a:t> </a:t>
            </a:r>
            <a:r>
              <a:rPr lang="en-GB" sz="1500" b="0" strike="noStrike" spc="-1" dirty="0" err="1">
                <a:solidFill>
                  <a:srgbClr val="000000"/>
                </a:solidFill>
                <a:ea typeface="Calibri"/>
              </a:rPr>
              <a:t>effet</a:t>
            </a:r>
            <a:r>
              <a:rPr lang="en-GB" sz="1500" b="0" strike="noStrike" spc="-1" dirty="0">
                <a:solidFill>
                  <a:srgbClr val="000000"/>
                </a:solidFill>
                <a:ea typeface="Calibri"/>
              </a:rPr>
              <a:t>, </a:t>
            </a:r>
            <a:r>
              <a:rPr lang="en-GB" sz="1500" b="0" strike="noStrike" spc="-1" dirty="0" err="1">
                <a:solidFill>
                  <a:srgbClr val="000000"/>
                </a:solidFill>
                <a:ea typeface="Calibri"/>
              </a:rPr>
              <a:t>l’assurance</a:t>
            </a:r>
            <a:r>
              <a:rPr lang="en-GB" sz="1500" b="0" strike="noStrike" spc="-1" dirty="0">
                <a:solidFill>
                  <a:srgbClr val="000000"/>
                </a:solidFill>
                <a:ea typeface="Calibri"/>
              </a:rPr>
              <a:t> de </a:t>
            </a:r>
            <a:r>
              <a:rPr lang="en-GB" sz="1500" b="0" strike="noStrike" spc="-1" dirty="0" err="1">
                <a:solidFill>
                  <a:srgbClr val="000000"/>
                </a:solidFill>
                <a:ea typeface="Calibri"/>
              </a:rPr>
              <a:t>chaque</a:t>
            </a:r>
            <a:r>
              <a:rPr lang="en-GB" sz="1500" b="0" strike="noStrike" spc="-1" dirty="0">
                <a:solidFill>
                  <a:srgbClr val="000000"/>
                </a:solidFill>
                <a:ea typeface="Calibri"/>
              </a:rPr>
              <a:t> </a:t>
            </a:r>
            <a:r>
              <a:rPr lang="en-GB" sz="1500" b="0" strike="noStrike" spc="-1" dirty="0" err="1">
                <a:solidFill>
                  <a:srgbClr val="000000"/>
                </a:solidFill>
                <a:ea typeface="Calibri"/>
              </a:rPr>
              <a:t>élève</a:t>
            </a:r>
            <a:r>
              <a:rPr lang="en-GB" sz="1500" b="0" strike="noStrike" spc="-1" dirty="0">
                <a:solidFill>
                  <a:srgbClr val="000000"/>
                </a:solidFill>
                <a:ea typeface="Calibri"/>
              </a:rPr>
              <a:t> (</a:t>
            </a:r>
            <a:r>
              <a:rPr lang="en-GB" sz="1500" b="0" strike="noStrike" spc="-1" dirty="0" err="1">
                <a:solidFill>
                  <a:srgbClr val="000000"/>
                </a:solidFill>
                <a:ea typeface="Calibri"/>
              </a:rPr>
              <a:t>responsabilité</a:t>
            </a:r>
            <a:r>
              <a:rPr lang="en-GB" sz="1500" b="0" strike="noStrike" spc="-1" dirty="0">
                <a:solidFill>
                  <a:srgbClr val="000000"/>
                </a:solidFill>
                <a:ea typeface="Calibri"/>
              </a:rPr>
              <a:t> civile et </a:t>
            </a:r>
            <a:r>
              <a:rPr lang="en-GB" sz="1500" b="0" strike="noStrike" spc="-1" dirty="0" err="1">
                <a:solidFill>
                  <a:srgbClr val="000000"/>
                </a:solidFill>
                <a:ea typeface="Calibri"/>
              </a:rPr>
              <a:t>individuelle</a:t>
            </a:r>
            <a:r>
              <a:rPr lang="en-GB" sz="1500" b="0" strike="noStrike" spc="-1" dirty="0">
                <a:solidFill>
                  <a:srgbClr val="000000"/>
                </a:solidFill>
                <a:ea typeface="Calibri"/>
              </a:rPr>
              <a:t> accident) </a:t>
            </a:r>
            <a:r>
              <a:rPr lang="en-GB" sz="1500" b="0" strike="noStrike" spc="-1" dirty="0" err="1">
                <a:solidFill>
                  <a:srgbClr val="000000"/>
                </a:solidFill>
                <a:ea typeface="Calibri"/>
              </a:rPr>
              <a:t>est</a:t>
            </a:r>
            <a:r>
              <a:rPr lang="en-GB" sz="1500" b="0" strike="noStrike" spc="-1" dirty="0">
                <a:solidFill>
                  <a:srgbClr val="000000"/>
                </a:solidFill>
                <a:ea typeface="Calibri"/>
              </a:rPr>
              <a:t> </a:t>
            </a:r>
            <a:r>
              <a:rPr lang="en-GB" sz="1500" b="0" strike="noStrike" spc="-1" dirty="0" err="1">
                <a:solidFill>
                  <a:srgbClr val="000000"/>
                </a:solidFill>
                <a:ea typeface="Calibri"/>
              </a:rPr>
              <a:t>obligatoire</a:t>
            </a:r>
            <a:r>
              <a:rPr lang="en-GB" sz="1500" b="0" strike="noStrike" spc="-1" dirty="0">
                <a:solidFill>
                  <a:srgbClr val="000000"/>
                </a:solidFill>
                <a:ea typeface="Calibri"/>
              </a:rPr>
              <a:t> </a:t>
            </a:r>
            <a:r>
              <a:rPr lang="en-GB" sz="1500" b="0" strike="noStrike" spc="-1" dirty="0" err="1">
                <a:solidFill>
                  <a:srgbClr val="000000"/>
                </a:solidFill>
                <a:ea typeface="Calibri"/>
              </a:rPr>
              <a:t>afin</a:t>
            </a:r>
            <a:r>
              <a:rPr lang="en-GB" sz="1500" b="0" strike="noStrike" spc="-1" dirty="0">
                <a:solidFill>
                  <a:srgbClr val="000000"/>
                </a:solidFill>
                <a:ea typeface="Calibri"/>
              </a:rPr>
              <a:t> </a:t>
            </a:r>
            <a:r>
              <a:rPr lang="en-GB" sz="1500" b="0" strike="noStrike" spc="-1" dirty="0" err="1">
                <a:solidFill>
                  <a:srgbClr val="000000"/>
                </a:solidFill>
                <a:ea typeface="Calibri"/>
              </a:rPr>
              <a:t>qu’il</a:t>
            </a:r>
            <a:r>
              <a:rPr lang="en-GB" sz="1500" b="0" strike="noStrike" spc="-1" dirty="0">
                <a:solidFill>
                  <a:srgbClr val="000000"/>
                </a:solidFill>
                <a:ea typeface="Calibri"/>
              </a:rPr>
              <a:t> </a:t>
            </a:r>
            <a:r>
              <a:rPr lang="en-GB" sz="1500" b="0" strike="noStrike" spc="-1" dirty="0" err="1">
                <a:solidFill>
                  <a:srgbClr val="000000"/>
                </a:solidFill>
                <a:ea typeface="Calibri"/>
              </a:rPr>
              <a:t>soit</a:t>
            </a:r>
            <a:r>
              <a:rPr lang="en-GB" sz="1500" b="0" strike="noStrike" spc="-1" dirty="0">
                <a:solidFill>
                  <a:srgbClr val="000000"/>
                </a:solidFill>
                <a:ea typeface="Calibri"/>
              </a:rPr>
              <a:t> </a:t>
            </a:r>
            <a:r>
              <a:rPr lang="en-GB" sz="1500" b="0" strike="noStrike" spc="-1" dirty="0" err="1">
                <a:solidFill>
                  <a:srgbClr val="000000"/>
                </a:solidFill>
                <a:ea typeface="Calibri"/>
              </a:rPr>
              <a:t>couvert</a:t>
            </a:r>
            <a:r>
              <a:rPr lang="en-GB" sz="1500" b="0" strike="noStrike" spc="-1" dirty="0">
                <a:solidFill>
                  <a:srgbClr val="000000"/>
                </a:solidFill>
                <a:ea typeface="Calibri"/>
              </a:rPr>
              <a:t> pour les sorties, les excursions </a:t>
            </a:r>
            <a:r>
              <a:rPr lang="en-GB" sz="1500" b="0" strike="noStrike" spc="-1" dirty="0" err="1">
                <a:solidFill>
                  <a:srgbClr val="000000"/>
                </a:solidFill>
                <a:ea typeface="Calibri"/>
              </a:rPr>
              <a:t>ou</a:t>
            </a:r>
            <a:r>
              <a:rPr lang="en-GB" sz="1500" b="0" strike="noStrike" spc="-1" dirty="0">
                <a:solidFill>
                  <a:srgbClr val="000000"/>
                </a:solidFill>
                <a:ea typeface="Calibri"/>
              </a:rPr>
              <a:t> les voyages </a:t>
            </a:r>
            <a:r>
              <a:rPr lang="en-GB" sz="1500" b="0" strike="noStrike" spc="-1" dirty="0" err="1">
                <a:solidFill>
                  <a:srgbClr val="000000"/>
                </a:solidFill>
                <a:ea typeface="Calibri"/>
              </a:rPr>
              <a:t>organisés</a:t>
            </a:r>
            <a:r>
              <a:rPr lang="en-GB" sz="1500" b="0" strike="noStrike" spc="-1" dirty="0">
                <a:solidFill>
                  <a:srgbClr val="000000"/>
                </a:solidFill>
                <a:ea typeface="Calibri"/>
              </a:rPr>
              <a:t> par </a:t>
            </a:r>
            <a:r>
              <a:rPr lang="en-GB" sz="1500" b="0" strike="noStrike" spc="-1" dirty="0" err="1">
                <a:solidFill>
                  <a:srgbClr val="000000"/>
                </a:solidFill>
                <a:ea typeface="Calibri"/>
              </a:rPr>
              <a:t>l’école</a:t>
            </a:r>
            <a:r>
              <a:rPr lang="en-GB" sz="1500" b="0" strike="noStrike" spc="-1" dirty="0">
                <a:solidFill>
                  <a:srgbClr val="000000"/>
                </a:solidFill>
                <a:ea typeface="Calibri"/>
              </a:rPr>
              <a:t>. La </a:t>
            </a:r>
            <a:r>
              <a:rPr lang="en-GB" sz="1500" b="0" strike="noStrike" spc="-1" dirty="0" err="1">
                <a:solidFill>
                  <a:srgbClr val="000000"/>
                </a:solidFill>
                <a:ea typeface="Calibri"/>
              </a:rPr>
              <a:t>souscription</a:t>
            </a:r>
            <a:r>
              <a:rPr lang="en-GB" sz="1500" b="0" strike="noStrike" spc="-1" dirty="0">
                <a:solidFill>
                  <a:srgbClr val="000000"/>
                </a:solidFill>
                <a:ea typeface="Calibri"/>
              </a:rPr>
              <a:t> à </a:t>
            </a:r>
            <a:r>
              <a:rPr lang="en-GB" sz="1500" b="0" strike="noStrike" spc="-1" dirty="0" err="1">
                <a:solidFill>
                  <a:srgbClr val="000000"/>
                </a:solidFill>
                <a:ea typeface="Calibri"/>
              </a:rPr>
              <a:t>cette</a:t>
            </a:r>
            <a:r>
              <a:rPr lang="en-GB" sz="1500" b="0" strike="noStrike" spc="-1" dirty="0">
                <a:solidFill>
                  <a:srgbClr val="000000"/>
                </a:solidFill>
                <a:ea typeface="Calibri"/>
              </a:rPr>
              <a:t> assurance </a:t>
            </a:r>
            <a:r>
              <a:rPr lang="en-GB" sz="1500" b="0" strike="noStrike" spc="-1" dirty="0" err="1">
                <a:solidFill>
                  <a:srgbClr val="000000"/>
                </a:solidFill>
                <a:ea typeface="Calibri"/>
              </a:rPr>
              <a:t>scolaire</a:t>
            </a:r>
            <a:r>
              <a:rPr lang="en-GB" sz="1500" b="0" strike="noStrike" spc="-1" dirty="0">
                <a:solidFill>
                  <a:srgbClr val="000000"/>
                </a:solidFill>
                <a:ea typeface="Calibri"/>
              </a:rPr>
              <a:t> </a:t>
            </a:r>
            <a:r>
              <a:rPr lang="en-GB" sz="1500" b="0" strike="noStrike" spc="-1" dirty="0" err="1">
                <a:solidFill>
                  <a:srgbClr val="000000"/>
                </a:solidFill>
                <a:ea typeface="Calibri"/>
              </a:rPr>
              <a:t>s’effectue</a:t>
            </a:r>
            <a:r>
              <a:rPr lang="en-GB" sz="1500" b="0" strike="noStrike" spc="-1" dirty="0">
                <a:solidFill>
                  <a:srgbClr val="000000"/>
                </a:solidFill>
                <a:ea typeface="Calibri"/>
              </a:rPr>
              <a:t> </a:t>
            </a:r>
            <a:r>
              <a:rPr lang="en-GB" sz="1500" b="0" strike="noStrike" spc="-1" dirty="0" err="1">
                <a:solidFill>
                  <a:srgbClr val="000000"/>
                </a:solidFill>
                <a:ea typeface="Calibri"/>
              </a:rPr>
              <a:t>en</a:t>
            </a:r>
            <a:r>
              <a:rPr lang="en-GB" sz="1500" b="0" strike="noStrike" spc="-1" dirty="0">
                <a:solidFill>
                  <a:srgbClr val="000000"/>
                </a:solidFill>
                <a:ea typeface="Calibri"/>
              </a:rPr>
              <a:t> </a:t>
            </a:r>
            <a:r>
              <a:rPr lang="en-GB" sz="1500" b="0" strike="noStrike" spc="-1" dirty="0" err="1">
                <a:solidFill>
                  <a:srgbClr val="000000"/>
                </a:solidFill>
                <a:ea typeface="Calibri"/>
              </a:rPr>
              <a:t>ligne</a:t>
            </a:r>
            <a:r>
              <a:rPr lang="en-GB" sz="1500" b="0" strike="noStrike" spc="-1" dirty="0">
                <a:solidFill>
                  <a:srgbClr val="000000"/>
                </a:solidFill>
                <a:ea typeface="Calibri"/>
              </a:rPr>
              <a:t> sur </a:t>
            </a:r>
            <a:r>
              <a:rPr lang="en-GB" sz="1500" b="0" strike="noStrike" spc="-1" dirty="0" err="1">
                <a:solidFill>
                  <a:srgbClr val="000000"/>
                </a:solidFill>
                <a:ea typeface="Calibri"/>
              </a:rPr>
              <a:t>notre</a:t>
            </a:r>
            <a:r>
              <a:rPr lang="en-GB" sz="1500" b="0" strike="noStrike" spc="-1" dirty="0">
                <a:solidFill>
                  <a:srgbClr val="000000"/>
                </a:solidFill>
                <a:ea typeface="Calibri"/>
              </a:rPr>
              <a:t> site :  </a:t>
            </a:r>
            <a:r>
              <a:rPr lang="en-GB" sz="1500" b="0" u="sng" strike="noStrike" spc="-1" dirty="0">
                <a:solidFill>
                  <a:srgbClr val="0000FF"/>
                </a:solidFill>
                <a:uFill>
                  <a:solidFill>
                    <a:srgbClr val="FFFFFF"/>
                  </a:solidFill>
                </a:uFill>
                <a:ea typeface="Calibri"/>
                <a:hlinkClick r:id="rId2"/>
              </a:rPr>
              <a:t>www.apl-cdg.org.uk</a:t>
            </a:r>
            <a:endParaRPr lang="en-GB" sz="1500" b="0" u="sng" strike="noStrike" spc="-1" dirty="0">
              <a:solidFill>
                <a:srgbClr val="0000FF"/>
              </a:solidFill>
              <a:uFill>
                <a:solidFill>
                  <a:srgbClr val="FFFFFF"/>
                </a:solidFill>
              </a:uFill>
              <a:ea typeface="Calibri"/>
            </a:endParaRPr>
          </a:p>
          <a:p>
            <a:pPr marL="2160" algn="just">
              <a:lnSpc>
                <a:spcPct val="100000"/>
              </a:lnSpc>
              <a:buClr>
                <a:srgbClr val="000000"/>
              </a:buClr>
            </a:pPr>
            <a:endParaRPr lang="en-GB" sz="1500" b="0" strike="noStrike" spc="-1" dirty="0"/>
          </a:p>
          <a:p>
            <a:pPr algn="just">
              <a:lnSpc>
                <a:spcPct val="100000"/>
              </a:lnSpc>
            </a:pPr>
            <a:r>
              <a:rPr lang="en-GB" sz="1500" spc="-1" dirty="0"/>
              <a:t>	</a:t>
            </a:r>
            <a:r>
              <a:rPr lang="en-GB" sz="1500" dirty="0"/>
              <a:t> </a:t>
            </a:r>
            <a:r>
              <a:rPr lang="en-GB" sz="1500" dirty="0" err="1"/>
              <a:t>En</a:t>
            </a:r>
            <a:r>
              <a:rPr lang="en-GB" sz="1500" dirty="0"/>
              <a:t> </a:t>
            </a:r>
            <a:r>
              <a:rPr lang="en-GB" sz="1500" dirty="0" err="1"/>
              <a:t>adhérant</a:t>
            </a:r>
            <a:r>
              <a:rPr lang="en-GB" sz="1500" dirty="0"/>
              <a:t> </a:t>
            </a:r>
            <a:r>
              <a:rPr lang="en-GB" sz="1500" dirty="0" err="1"/>
              <a:t>à</a:t>
            </a:r>
            <a:r>
              <a:rPr lang="en-GB" sz="1500" dirty="0"/>
              <a:t> </a:t>
            </a:r>
            <a:r>
              <a:rPr lang="en-GB" sz="1500" dirty="0" err="1"/>
              <a:t>l'APL</a:t>
            </a:r>
            <a:r>
              <a:rPr lang="en-GB" sz="1500" dirty="0"/>
              <a:t>, </a:t>
            </a:r>
            <a:r>
              <a:rPr lang="en-GB" sz="1500" b="1" dirty="0" err="1"/>
              <a:t>nos</a:t>
            </a:r>
            <a:r>
              <a:rPr lang="en-GB" sz="1500" b="1" dirty="0"/>
              <a:t> </a:t>
            </a:r>
            <a:r>
              <a:rPr lang="en-GB" sz="1500" b="1" dirty="0" err="1"/>
              <a:t>membres</a:t>
            </a:r>
            <a:r>
              <a:rPr lang="en-GB" sz="1500" b="1" dirty="0"/>
              <a:t> </a:t>
            </a:r>
            <a:r>
              <a:rPr lang="en-GB" sz="1500" b="1" dirty="0" err="1"/>
              <a:t>bénéficient</a:t>
            </a:r>
            <a:r>
              <a:rPr lang="en-GB" sz="1500" b="1" dirty="0"/>
              <a:t> </a:t>
            </a:r>
            <a:r>
              <a:rPr lang="en-GB" sz="1500" b="1" dirty="0" err="1"/>
              <a:t>d'autres</a:t>
            </a:r>
            <a:r>
              <a:rPr lang="en-GB" sz="1500" b="1" dirty="0"/>
              <a:t> </a:t>
            </a:r>
            <a:r>
              <a:rPr lang="en-GB" sz="1500" b="1" dirty="0" err="1"/>
              <a:t>avantages</a:t>
            </a:r>
            <a:r>
              <a:rPr lang="en-GB" sz="1500" b="1" dirty="0"/>
              <a:t> </a:t>
            </a:r>
            <a:r>
              <a:rPr lang="en-GB" sz="1500" b="1" dirty="0" err="1"/>
              <a:t>comme</a:t>
            </a:r>
            <a:r>
              <a:rPr lang="en-GB" sz="1500" b="1" dirty="0"/>
              <a:t> par </a:t>
            </a:r>
            <a:r>
              <a:rPr lang="en-GB" sz="1500" b="1" dirty="0" err="1"/>
              <a:t>exemple</a:t>
            </a:r>
            <a:r>
              <a:rPr lang="en-GB" sz="1500" b="1" dirty="0"/>
              <a:t> des </a:t>
            </a:r>
            <a:r>
              <a:rPr lang="en-GB" sz="1500" b="1" dirty="0" err="1"/>
              <a:t>réductions</a:t>
            </a:r>
            <a:r>
              <a:rPr lang="en-GB" sz="1500" b="1" dirty="0"/>
              <a:t> </a:t>
            </a:r>
            <a:r>
              <a:rPr lang="en-GB" sz="1500" dirty="0" err="1"/>
              <a:t>auprès</a:t>
            </a:r>
            <a:r>
              <a:rPr lang="en-GB" sz="1500" dirty="0"/>
              <a:t> du European Bookshop sur Gloucester Road et avec un </a:t>
            </a:r>
            <a:r>
              <a:rPr lang="en-GB" sz="1500" dirty="0" err="1"/>
              <a:t>kinésithérapeute-ostéopathe</a:t>
            </a:r>
            <a:r>
              <a:rPr lang="en-GB" sz="1500" dirty="0"/>
              <a:t> de The French Touch Physio.</a:t>
            </a:r>
            <a:endParaRPr lang="en-GB" sz="1500" b="0" strike="noStrike" spc="-1" dirty="0"/>
          </a:p>
        </p:txBody>
      </p:sp>
      <p:sp>
        <p:nvSpPr>
          <p:cNvPr id="6" name="Rectangle : coins arrondis 5">
            <a:extLst>
              <a:ext uri="{FF2B5EF4-FFF2-40B4-BE49-F238E27FC236}">
                <a16:creationId xmlns:a16="http://schemas.microsoft.com/office/drawing/2014/main" id="{86339003-722B-4F02-8B30-826BE33D551C}"/>
              </a:ext>
            </a:extLst>
          </p:cNvPr>
          <p:cNvSpPr/>
          <p:nvPr/>
        </p:nvSpPr>
        <p:spPr>
          <a:xfrm>
            <a:off x="1145272" y="8200268"/>
            <a:ext cx="4897924" cy="2281473"/>
          </a:xfrm>
          <a:prstGeom prst="roundRect">
            <a:avLst/>
          </a:prstGeom>
          <a:solidFill>
            <a:schemeClr val="accent1">
              <a:lumMod val="60000"/>
              <a:lumOff val="40000"/>
            </a:schemeClr>
          </a:soli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lang="fr-FR" sz="1600" dirty="0">
                <a:solidFill>
                  <a:srgbClr val="000000"/>
                </a:solidFill>
              </a:rPr>
              <a:t>L’APL ne peut vivre que grâce à votre aide au quotidien en tant que délégué de classe par exemple ou bien       ponctuelle pour des évènements exceptionnels tels      que le Gala ou le Téléthon ou encore tout simplement  en devenant membre.</a:t>
            </a:r>
          </a:p>
          <a:p>
            <a:pPr marL="0" marR="0" indent="0" algn="ctr" defTabSz="914400" rtl="0" fontAlgn="auto" latinLnBrk="1" hangingPunct="0">
              <a:lnSpc>
                <a:spcPct val="100000"/>
              </a:lnSpc>
              <a:spcBef>
                <a:spcPts val="0"/>
              </a:spcBef>
              <a:spcAft>
                <a:spcPts val="0"/>
              </a:spcAft>
              <a:buClrTx/>
              <a:buSzTx/>
              <a:buFontTx/>
              <a:buNone/>
              <a:tabLst/>
            </a:pPr>
            <a:r>
              <a:rPr lang="fr-FR" sz="2000" dirty="0">
                <a:solidFill>
                  <a:srgbClr val="000000"/>
                </a:solidFill>
              </a:rPr>
              <a:t>Soutenez-nous, rejoignez l’APL et </a:t>
            </a:r>
          </a:p>
          <a:p>
            <a:pPr marL="0" marR="0" indent="0" algn="ctr" defTabSz="914400" rtl="0" fontAlgn="auto" latinLnBrk="1" hangingPunct="0">
              <a:lnSpc>
                <a:spcPct val="100000"/>
              </a:lnSpc>
              <a:spcBef>
                <a:spcPts val="0"/>
              </a:spcBef>
              <a:spcAft>
                <a:spcPts val="0"/>
              </a:spcAft>
              <a:buClrTx/>
              <a:buSzTx/>
              <a:buFontTx/>
              <a:buNone/>
              <a:tabLst/>
            </a:pPr>
            <a:r>
              <a:rPr lang="fr-FR" sz="2800" dirty="0">
                <a:solidFill>
                  <a:srgbClr val="FF0000"/>
                </a:solidFill>
              </a:rPr>
              <a:t>DEVENEZ </a:t>
            </a:r>
            <a:r>
              <a:rPr lang="fr-FR" sz="2800">
                <a:solidFill>
                  <a:srgbClr val="FF0000"/>
                </a:solidFill>
              </a:rPr>
              <a:t>MEMBRES!</a:t>
            </a:r>
            <a:endParaRPr lang="fr-FR" sz="2800" dirty="0">
              <a:solidFill>
                <a:srgbClr val="FF0000"/>
              </a:solidFill>
            </a:endParaRPr>
          </a:p>
        </p:txBody>
      </p:sp>
    </p:spTree>
    <p:extLst>
      <p:ext uri="{BB962C8B-B14F-4D97-AF65-F5344CB8AC3E}">
        <p14:creationId xmlns:p14="http://schemas.microsoft.com/office/powerpoint/2010/main" val="296593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5">
            <a:extLst>
              <a:ext uri="{FF2B5EF4-FFF2-40B4-BE49-F238E27FC236}">
                <a16:creationId xmlns:a16="http://schemas.microsoft.com/office/drawing/2014/main" id="{CD162806-4FA7-4401-A1AF-CAF6C3A8442A}"/>
              </a:ext>
            </a:extLst>
          </p:cNvPr>
          <p:cNvSpPr/>
          <p:nvPr/>
        </p:nvSpPr>
        <p:spPr>
          <a:xfrm>
            <a:off x="927453" y="435976"/>
            <a:ext cx="5570220" cy="42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n-GB" sz="2400" b="1" spc="-1" dirty="0">
                <a:solidFill>
                  <a:srgbClr val="FF3333"/>
                </a:solidFill>
                <a:uFill>
                  <a:solidFill>
                    <a:srgbClr val="FF3333"/>
                  </a:solidFill>
                </a:uFill>
                <a:latin typeface="CrayonL"/>
              </a:rPr>
              <a:t> </a:t>
            </a:r>
            <a:r>
              <a:rPr lang="fr-FR" b="1" spc="-1" dirty="0">
                <a:solidFill>
                  <a:srgbClr val="FF3333"/>
                </a:solidFill>
                <a:uFill>
                  <a:solidFill>
                    <a:srgbClr val="FF3333"/>
                  </a:solidFill>
                </a:uFill>
                <a:latin typeface="Calibri" panose="020F0502020204030204" pitchFamily="34" charset="0"/>
                <a:cs typeface="Calibri" panose="020F0502020204030204" pitchFamily="34" charset="0"/>
              </a:rPr>
              <a:t>INFORMATIONS SUR LA VIE SCOLAIRE </a:t>
            </a:r>
          </a:p>
          <a:p>
            <a:pPr algn="ctr"/>
            <a:r>
              <a:rPr lang="fr-FR" b="1" spc="-1" dirty="0">
                <a:solidFill>
                  <a:srgbClr val="FF3333"/>
                </a:solidFill>
                <a:uFill>
                  <a:solidFill>
                    <a:srgbClr val="FF3333"/>
                  </a:solidFill>
                </a:uFill>
                <a:latin typeface="Calibri" panose="020F0502020204030204" pitchFamily="34" charset="0"/>
                <a:cs typeface="Calibri" panose="020F0502020204030204" pitchFamily="34" charset="0"/>
              </a:rPr>
              <a:t>DE L’ÉCOLE PRIMAIRE :</a:t>
            </a:r>
            <a:endParaRPr lang="en-GB" sz="2000" b="1" spc="-1" dirty="0">
              <a:solidFill>
                <a:srgbClr val="FF3333"/>
              </a:solidFill>
              <a:uFill>
                <a:solidFill>
                  <a:srgbClr val="FF3333"/>
                </a:solidFill>
              </a:uFill>
              <a:latin typeface="Calibri" panose="020F0502020204030204" pitchFamily="34" charset="0"/>
              <a:cs typeface="Calibri" panose="020F0502020204030204" pitchFamily="34" charset="0"/>
            </a:endParaRPr>
          </a:p>
        </p:txBody>
      </p:sp>
      <p:sp>
        <p:nvSpPr>
          <p:cNvPr id="7" name="CustomShape 6">
            <a:extLst>
              <a:ext uri="{FF2B5EF4-FFF2-40B4-BE49-F238E27FC236}">
                <a16:creationId xmlns:a16="http://schemas.microsoft.com/office/drawing/2014/main" id="{7431B580-855D-452D-ADD9-89A9C94D7A2A}"/>
              </a:ext>
            </a:extLst>
          </p:cNvPr>
          <p:cNvSpPr/>
          <p:nvPr/>
        </p:nvSpPr>
        <p:spPr>
          <a:xfrm>
            <a:off x="228600" y="1304925"/>
            <a:ext cx="6269073" cy="95821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r>
              <a:rPr lang="en-GB" sz="1500" b="1" strike="noStrike" spc="-1" dirty="0">
                <a:solidFill>
                  <a:srgbClr val="0070C0"/>
                </a:solidFill>
                <a:latin typeface="Calibri"/>
                <a:ea typeface="Calibri"/>
              </a:rPr>
              <a:t>Les </a:t>
            </a:r>
            <a:r>
              <a:rPr lang="en-GB" sz="1500" b="1" strike="noStrike" spc="-1" dirty="0" err="1">
                <a:solidFill>
                  <a:srgbClr val="0070C0"/>
                </a:solidFill>
                <a:latin typeface="Calibri"/>
                <a:ea typeface="Calibri"/>
              </a:rPr>
              <a:t>canaux</a:t>
            </a:r>
            <a:r>
              <a:rPr lang="en-GB" sz="1500" b="1" strike="noStrike" spc="-1" dirty="0">
                <a:solidFill>
                  <a:srgbClr val="0070C0"/>
                </a:solidFill>
                <a:latin typeface="Calibri"/>
                <a:ea typeface="Calibri"/>
              </a:rPr>
              <a:t> de communication de </a:t>
            </a:r>
            <a:r>
              <a:rPr lang="en-GB" sz="1500" b="1" strike="noStrike" spc="-1" dirty="0" err="1">
                <a:solidFill>
                  <a:srgbClr val="0070C0"/>
                </a:solidFill>
                <a:latin typeface="Calibri"/>
                <a:ea typeface="Calibri"/>
              </a:rPr>
              <a:t>l’APL</a:t>
            </a:r>
            <a:endParaRPr lang="en-GB" sz="1500" b="1" strike="noStrike" spc="-1" dirty="0">
              <a:solidFill>
                <a:srgbClr val="0070C0"/>
              </a:solidFill>
              <a:latin typeface="Calibri"/>
              <a:ea typeface="Calibri"/>
            </a:endParaRPr>
          </a:p>
          <a:p>
            <a:pPr algn="just"/>
            <a:endParaRPr lang="en-GB" sz="1500" b="1" spc="-1" dirty="0">
              <a:solidFill>
                <a:srgbClr val="000000"/>
              </a:solidFill>
              <a:latin typeface="Calibri"/>
              <a:ea typeface="Calibri"/>
            </a:endParaRPr>
          </a:p>
          <a:p>
            <a:pPr marL="285750" indent="-285750" algn="just">
              <a:buFont typeface="Arial" panose="020B0604020202020204" pitchFamily="34" charset="0"/>
              <a:buChar char="•"/>
            </a:pPr>
            <a:r>
              <a:rPr lang="en-GB" sz="1500" b="1" strike="noStrike" spc="-1" dirty="0">
                <a:solidFill>
                  <a:srgbClr val="000000"/>
                </a:solidFill>
                <a:latin typeface="Calibri"/>
                <a:ea typeface="Calibri"/>
              </a:rPr>
              <a:t>La </a:t>
            </a:r>
            <a:r>
              <a:rPr lang="en-GB" sz="1500" b="1" strike="noStrike" spc="-1" dirty="0" err="1">
                <a:solidFill>
                  <a:srgbClr val="000000"/>
                </a:solidFill>
                <a:latin typeface="Calibri"/>
                <a:ea typeface="Calibri"/>
              </a:rPr>
              <a:t>lettre</a:t>
            </a:r>
            <a:r>
              <a:rPr lang="en-GB" sz="1500" b="1" strike="noStrike" spc="-1" dirty="0">
                <a:solidFill>
                  <a:srgbClr val="000000"/>
                </a:solidFill>
                <a:latin typeface="Calibri"/>
                <a:ea typeface="Calibri"/>
              </a:rPr>
              <a:t> </a:t>
            </a:r>
            <a:r>
              <a:rPr lang="en-GB" sz="1500" b="1" strike="noStrike" spc="-1" dirty="0" err="1">
                <a:solidFill>
                  <a:srgbClr val="000000"/>
                </a:solidFill>
                <a:latin typeface="Calibri"/>
                <a:ea typeface="Calibri"/>
              </a:rPr>
              <a:t>d’information</a:t>
            </a:r>
            <a:r>
              <a:rPr lang="en-GB" sz="1500" b="1" strike="noStrike" spc="-1" dirty="0">
                <a:solidFill>
                  <a:srgbClr val="000000"/>
                </a:solidFill>
                <a:latin typeface="Calibri"/>
                <a:ea typeface="Calibri"/>
              </a:rPr>
              <a:t> de </a:t>
            </a:r>
            <a:r>
              <a:rPr lang="en-GB" sz="1500" b="1" strike="noStrike" spc="-1" dirty="0" err="1">
                <a:solidFill>
                  <a:srgbClr val="000000"/>
                </a:solidFill>
                <a:latin typeface="Calibri"/>
                <a:ea typeface="Calibri"/>
              </a:rPr>
              <a:t>l’APL</a:t>
            </a:r>
            <a:r>
              <a:rPr lang="en-GB" sz="1500" b="1" strike="noStrike" spc="-1" dirty="0">
                <a:solidFill>
                  <a:srgbClr val="000000"/>
                </a:solidFill>
                <a:latin typeface="Calibri"/>
                <a:ea typeface="Calibri"/>
              </a:rPr>
              <a:t> </a:t>
            </a:r>
            <a:r>
              <a:rPr lang="en-GB" sz="1500" spc="-1" dirty="0">
                <a:solidFill>
                  <a:srgbClr val="000000"/>
                </a:solidFill>
                <a:latin typeface="Calibri"/>
                <a:ea typeface="Calibri"/>
              </a:rPr>
              <a:t>: </a:t>
            </a:r>
            <a:r>
              <a:rPr lang="fr-FR" sz="1500" spc="-1" dirty="0">
                <a:solidFill>
                  <a:srgbClr val="000000"/>
                </a:solidFill>
                <a:latin typeface="Calibri"/>
              </a:rPr>
              <a:t>est envoyée par mail à tous les parents de la classe qui ont accepté de communiquer leurs coordonnées à l’association sur la fiche de renseignement individuelle de leur enfant remise à l’enseignant le jour de la rentrée scolaire (indépendamment de leur adhésion à l’APL).</a:t>
            </a:r>
            <a:endParaRPr lang="en-GB" sz="1500" spc="-1" dirty="0">
              <a:solidFill>
                <a:srgbClr val="000000"/>
              </a:solidFill>
              <a:latin typeface="Calibri"/>
            </a:endParaRPr>
          </a:p>
          <a:p>
            <a:pPr marL="171450" indent="-171450" algn="just">
              <a:lnSpc>
                <a:spcPct val="100000"/>
              </a:lnSpc>
              <a:buFont typeface="Arial" panose="020B0604020202020204" pitchFamily="34" charset="0"/>
              <a:buChar char="•"/>
            </a:pPr>
            <a:endParaRPr lang="en-GB" sz="800" b="0" strike="noStrike" spc="-1" dirty="0">
              <a:latin typeface="Arial"/>
            </a:endParaRPr>
          </a:p>
          <a:p>
            <a:pPr marL="285750" indent="-285750" algn="just">
              <a:lnSpc>
                <a:spcPct val="100000"/>
              </a:lnSpc>
              <a:buFont typeface="Arial" panose="020B0604020202020204" pitchFamily="34" charset="0"/>
              <a:buChar char="•"/>
            </a:pPr>
            <a:r>
              <a:rPr lang="en-GB" sz="1500" b="1" strike="noStrike" spc="-1" dirty="0">
                <a:solidFill>
                  <a:srgbClr val="000000"/>
                </a:solidFill>
                <a:latin typeface="Calibri"/>
                <a:ea typeface="Calibri"/>
              </a:rPr>
              <a:t>Les parents </a:t>
            </a:r>
            <a:r>
              <a:rPr lang="en-GB" sz="1500" b="1" strike="noStrike" spc="-1" dirty="0" err="1">
                <a:solidFill>
                  <a:srgbClr val="000000"/>
                </a:solidFill>
                <a:latin typeface="Calibri"/>
                <a:ea typeface="Calibri"/>
              </a:rPr>
              <a:t>relais</a:t>
            </a:r>
            <a:r>
              <a:rPr lang="en-GB" sz="1500" b="1" strike="noStrike" spc="-1" dirty="0">
                <a:solidFill>
                  <a:srgbClr val="000000"/>
                </a:solidFill>
                <a:latin typeface="Calibri"/>
                <a:ea typeface="Calibri"/>
              </a:rPr>
              <a:t> : </a:t>
            </a:r>
            <a:r>
              <a:rPr lang="en-GB" sz="1500" b="0" strike="noStrike" spc="-1" dirty="0" err="1">
                <a:solidFill>
                  <a:srgbClr val="000000"/>
                </a:solidFill>
                <a:latin typeface="Calibri"/>
                <a:ea typeface="Calibri"/>
              </a:rPr>
              <a:t>transmettent</a:t>
            </a:r>
            <a:r>
              <a:rPr lang="en-GB" sz="1500" b="0" strike="noStrike" spc="-1" dirty="0">
                <a:solidFill>
                  <a:srgbClr val="000000"/>
                </a:solidFill>
                <a:latin typeface="Calibri"/>
                <a:ea typeface="Calibri"/>
              </a:rPr>
              <a:t> </a:t>
            </a:r>
            <a:r>
              <a:rPr lang="en-GB" sz="1500" b="0" strike="noStrike" spc="-1" dirty="0" err="1">
                <a:solidFill>
                  <a:srgbClr val="000000"/>
                </a:solidFill>
                <a:latin typeface="Calibri"/>
                <a:ea typeface="Calibri"/>
              </a:rPr>
              <a:t>ponctuellement</a:t>
            </a:r>
            <a:r>
              <a:rPr lang="en-GB" sz="1500" b="0" strike="noStrike" spc="-1" dirty="0">
                <a:solidFill>
                  <a:srgbClr val="000000"/>
                </a:solidFill>
                <a:latin typeface="Calibri"/>
                <a:ea typeface="Calibri"/>
              </a:rPr>
              <a:t> aux parents des </a:t>
            </a:r>
            <a:r>
              <a:rPr lang="en-GB" sz="1500" b="0" strike="noStrike" spc="-1" dirty="0" err="1">
                <a:solidFill>
                  <a:srgbClr val="000000"/>
                </a:solidFill>
                <a:latin typeface="Calibri"/>
                <a:ea typeface="Calibri"/>
              </a:rPr>
              <a:t>informations</a:t>
            </a:r>
            <a:r>
              <a:rPr lang="en-GB" sz="1500" b="0" strike="noStrike" spc="-1" dirty="0">
                <a:solidFill>
                  <a:srgbClr val="000000"/>
                </a:solidFill>
                <a:latin typeface="Calibri"/>
                <a:ea typeface="Calibri"/>
              </a:rPr>
              <a:t> sur </a:t>
            </a:r>
            <a:r>
              <a:rPr lang="en-GB" sz="1500" b="0" strike="noStrike" spc="-1" dirty="0" err="1">
                <a:solidFill>
                  <a:srgbClr val="000000"/>
                </a:solidFill>
                <a:latin typeface="Calibri"/>
                <a:ea typeface="Calibri"/>
              </a:rPr>
              <a:t>tel</a:t>
            </a:r>
            <a:r>
              <a:rPr lang="en-GB" sz="1500" b="0" strike="noStrike" spc="-1" dirty="0">
                <a:solidFill>
                  <a:srgbClr val="000000"/>
                </a:solidFill>
                <a:latin typeface="Calibri"/>
                <a:ea typeface="Calibri"/>
              </a:rPr>
              <a:t> </a:t>
            </a:r>
            <a:r>
              <a:rPr lang="en-GB" sz="1500" b="0" strike="noStrike" spc="-1" dirty="0" err="1">
                <a:solidFill>
                  <a:srgbClr val="000000"/>
                </a:solidFill>
                <a:latin typeface="Calibri"/>
                <a:ea typeface="Calibri"/>
              </a:rPr>
              <a:t>ou</a:t>
            </a:r>
            <a:r>
              <a:rPr lang="en-GB" sz="1500" b="0" strike="noStrike" spc="-1" dirty="0">
                <a:solidFill>
                  <a:srgbClr val="000000"/>
                </a:solidFill>
                <a:latin typeface="Calibri"/>
                <a:ea typeface="Calibri"/>
              </a:rPr>
              <a:t> </a:t>
            </a:r>
            <a:r>
              <a:rPr lang="en-GB" sz="1500" b="0" strike="noStrike" spc="-1" dirty="0" err="1">
                <a:solidFill>
                  <a:srgbClr val="000000"/>
                </a:solidFill>
                <a:latin typeface="Calibri"/>
                <a:ea typeface="Calibri"/>
              </a:rPr>
              <a:t>tel</a:t>
            </a:r>
            <a:r>
              <a:rPr lang="en-GB" sz="1500" b="0" strike="noStrike" spc="-1" dirty="0">
                <a:solidFill>
                  <a:srgbClr val="000000"/>
                </a:solidFill>
                <a:latin typeface="Calibri"/>
                <a:ea typeface="Calibri"/>
              </a:rPr>
              <a:t> </a:t>
            </a:r>
            <a:r>
              <a:rPr lang="en-GB" sz="1500" b="0" strike="noStrike" spc="-1" dirty="0" err="1">
                <a:solidFill>
                  <a:srgbClr val="000000"/>
                </a:solidFill>
                <a:latin typeface="Calibri"/>
                <a:ea typeface="Calibri"/>
              </a:rPr>
              <a:t>événement</a:t>
            </a:r>
            <a:r>
              <a:rPr lang="en-GB" sz="1500" b="0" strike="noStrike" spc="-1" dirty="0">
                <a:solidFill>
                  <a:srgbClr val="000000"/>
                </a:solidFill>
                <a:latin typeface="Calibri"/>
                <a:ea typeface="Calibri"/>
              </a:rPr>
              <a:t> du </a:t>
            </a:r>
            <a:r>
              <a:rPr lang="en-GB" sz="1500" b="0" strike="noStrike" spc="-1" dirty="0" err="1">
                <a:solidFill>
                  <a:srgbClr val="000000"/>
                </a:solidFill>
                <a:latin typeface="Calibri"/>
                <a:ea typeface="Calibri"/>
              </a:rPr>
              <a:t>calendrier</a:t>
            </a:r>
            <a:r>
              <a:rPr lang="en-GB" sz="1500" b="0" strike="noStrike" spc="-1" dirty="0">
                <a:solidFill>
                  <a:srgbClr val="000000"/>
                </a:solidFill>
                <a:latin typeface="Calibri"/>
                <a:ea typeface="Calibri"/>
              </a:rPr>
              <a:t>.</a:t>
            </a:r>
          </a:p>
          <a:p>
            <a:pPr algn="just">
              <a:lnSpc>
                <a:spcPct val="100000"/>
              </a:lnSpc>
            </a:pPr>
            <a:endParaRPr lang="en-GB" sz="800" spc="-1" dirty="0">
              <a:latin typeface="Arial"/>
            </a:endParaRPr>
          </a:p>
          <a:p>
            <a:pPr marL="285750" indent="-285750" algn="just">
              <a:lnSpc>
                <a:spcPct val="100000"/>
              </a:lnSpc>
              <a:buFont typeface="Arial" panose="020B0604020202020204" pitchFamily="34" charset="0"/>
              <a:buChar char="•"/>
            </a:pPr>
            <a:r>
              <a:rPr lang="en-GB" sz="1500" b="1" spc="-1" dirty="0" err="1">
                <a:solidFill>
                  <a:srgbClr val="000000"/>
                </a:solidFill>
                <a:ea typeface="Calibri"/>
              </a:rPr>
              <a:t>Retrouvez</a:t>
            </a:r>
            <a:r>
              <a:rPr lang="en-GB" sz="1500" b="1" spc="-1" dirty="0">
                <a:solidFill>
                  <a:srgbClr val="000000"/>
                </a:solidFill>
                <a:ea typeface="Calibri"/>
              </a:rPr>
              <a:t> </a:t>
            </a:r>
            <a:r>
              <a:rPr lang="en-GB" sz="1500" b="1" spc="-1" dirty="0" err="1">
                <a:solidFill>
                  <a:srgbClr val="000000"/>
                </a:solidFill>
                <a:ea typeface="Calibri"/>
              </a:rPr>
              <a:t>toutes</a:t>
            </a:r>
            <a:r>
              <a:rPr lang="en-GB" sz="1500" b="1" spc="-1" dirty="0">
                <a:solidFill>
                  <a:srgbClr val="000000"/>
                </a:solidFill>
                <a:ea typeface="Calibri"/>
              </a:rPr>
              <a:t> </a:t>
            </a:r>
            <a:r>
              <a:rPr lang="en-GB" sz="1500" b="1" spc="-1" dirty="0" err="1">
                <a:solidFill>
                  <a:srgbClr val="000000"/>
                </a:solidFill>
                <a:ea typeface="Calibri"/>
              </a:rPr>
              <a:t>nos</a:t>
            </a:r>
            <a:r>
              <a:rPr lang="en-GB" sz="1500" b="1" spc="-1" dirty="0">
                <a:solidFill>
                  <a:srgbClr val="000000"/>
                </a:solidFill>
                <a:ea typeface="Calibri"/>
              </a:rPr>
              <a:t> </a:t>
            </a:r>
            <a:r>
              <a:rPr lang="en-GB" sz="1500" b="1" spc="-1" dirty="0" err="1">
                <a:solidFill>
                  <a:srgbClr val="000000"/>
                </a:solidFill>
                <a:ea typeface="Calibri"/>
              </a:rPr>
              <a:t>informations</a:t>
            </a:r>
            <a:r>
              <a:rPr lang="en-GB" sz="1500" b="1" spc="-1" dirty="0">
                <a:solidFill>
                  <a:srgbClr val="000000"/>
                </a:solidFill>
                <a:ea typeface="Calibri"/>
              </a:rPr>
              <a:t> sur </a:t>
            </a:r>
            <a:r>
              <a:rPr lang="en-GB" sz="1500" u="sng" spc="-1" dirty="0">
                <a:solidFill>
                  <a:srgbClr val="0000FF"/>
                </a:solidFill>
                <a:uFill>
                  <a:solidFill>
                    <a:srgbClr val="FFFFFF"/>
                  </a:solidFill>
                </a:uFill>
                <a:ea typeface="Calibri"/>
                <a:hlinkClick r:id="rId2"/>
              </a:rPr>
              <a:t>www.apl-cdg.org.uk</a:t>
            </a:r>
            <a:endParaRPr lang="en-GB" sz="1500" u="sng" spc="-1" dirty="0">
              <a:solidFill>
                <a:srgbClr val="0000FF"/>
              </a:solidFill>
              <a:uFill>
                <a:solidFill>
                  <a:srgbClr val="FFFFFF"/>
                </a:solidFill>
              </a:uFill>
              <a:ea typeface="Calibri"/>
            </a:endParaRPr>
          </a:p>
          <a:p>
            <a:pPr algn="just">
              <a:lnSpc>
                <a:spcPct val="100000"/>
              </a:lnSpc>
            </a:pPr>
            <a:endParaRPr lang="en-GB" sz="1500" b="1" u="sng" spc="-1" dirty="0">
              <a:solidFill>
                <a:srgbClr val="0070C0"/>
              </a:solidFill>
              <a:uFill>
                <a:solidFill>
                  <a:srgbClr val="FFFFFF"/>
                </a:solidFill>
              </a:uFill>
              <a:ea typeface="Calibri"/>
            </a:endParaRPr>
          </a:p>
          <a:p>
            <a:pPr algn="just">
              <a:lnSpc>
                <a:spcPct val="100000"/>
              </a:lnSpc>
            </a:pPr>
            <a:r>
              <a:rPr lang="en-GB" sz="1500" b="1" u="sng" spc="-1" dirty="0" err="1">
                <a:solidFill>
                  <a:srgbClr val="0070C0"/>
                </a:solidFill>
                <a:uFill>
                  <a:solidFill>
                    <a:srgbClr val="FFFFFF"/>
                  </a:solidFill>
                </a:uFill>
                <a:ea typeface="Calibri"/>
              </a:rPr>
              <a:t>Autres</a:t>
            </a:r>
            <a:r>
              <a:rPr lang="en-GB" sz="1500" b="1" u="sng" spc="-1" dirty="0">
                <a:solidFill>
                  <a:srgbClr val="0070C0"/>
                </a:solidFill>
                <a:uFill>
                  <a:solidFill>
                    <a:srgbClr val="FFFFFF"/>
                  </a:solidFill>
                </a:uFill>
                <a:ea typeface="Calibri"/>
              </a:rPr>
              <a:t> services </a:t>
            </a:r>
            <a:r>
              <a:rPr lang="en-GB" sz="1500" b="1" u="sng" spc="-1" dirty="0" err="1">
                <a:solidFill>
                  <a:srgbClr val="0070C0"/>
                </a:solidFill>
                <a:uFill>
                  <a:solidFill>
                    <a:srgbClr val="FFFFFF"/>
                  </a:solidFill>
                </a:uFill>
                <a:ea typeface="Calibri"/>
              </a:rPr>
              <a:t>d’information</a:t>
            </a:r>
            <a:r>
              <a:rPr lang="en-GB" sz="1500" b="1" u="sng" spc="-1" dirty="0">
                <a:solidFill>
                  <a:srgbClr val="0070C0"/>
                </a:solidFill>
                <a:uFill>
                  <a:solidFill>
                    <a:srgbClr val="FFFFFF"/>
                  </a:solidFill>
                </a:uFill>
                <a:ea typeface="Calibri"/>
              </a:rPr>
              <a:t> </a:t>
            </a:r>
            <a:r>
              <a:rPr lang="en-GB" sz="1500" b="1" u="sng" spc="-1" dirty="0" err="1">
                <a:solidFill>
                  <a:srgbClr val="0070C0"/>
                </a:solidFill>
                <a:uFill>
                  <a:solidFill>
                    <a:srgbClr val="FFFFFF"/>
                  </a:solidFill>
                </a:uFill>
                <a:ea typeface="Calibri"/>
              </a:rPr>
              <a:t>à</a:t>
            </a:r>
            <a:r>
              <a:rPr lang="en-GB" sz="1500" b="1" u="sng" spc="-1" dirty="0">
                <a:solidFill>
                  <a:srgbClr val="0070C0"/>
                </a:solidFill>
                <a:uFill>
                  <a:solidFill>
                    <a:srgbClr val="FFFFFF"/>
                  </a:solidFill>
                </a:uFill>
                <a:ea typeface="Calibri"/>
              </a:rPr>
              <a:t> </a:t>
            </a:r>
            <a:r>
              <a:rPr lang="en-GB" sz="1500" b="1" u="sng" spc="-1" dirty="0" err="1">
                <a:solidFill>
                  <a:srgbClr val="0070C0"/>
                </a:solidFill>
                <a:uFill>
                  <a:solidFill>
                    <a:srgbClr val="FFFFFF"/>
                  </a:solidFill>
                </a:uFill>
                <a:ea typeface="Calibri"/>
              </a:rPr>
              <a:t>l’Ecole</a:t>
            </a:r>
            <a:r>
              <a:rPr lang="en-GB" sz="1500" b="1" u="sng" spc="-1" dirty="0">
                <a:solidFill>
                  <a:srgbClr val="0070C0"/>
                </a:solidFill>
                <a:uFill>
                  <a:solidFill>
                    <a:srgbClr val="FFFFFF"/>
                  </a:solidFill>
                </a:uFill>
                <a:ea typeface="Calibri"/>
              </a:rPr>
              <a:t> </a:t>
            </a:r>
            <a:r>
              <a:rPr lang="en-GB" sz="1500" b="1" u="sng" spc="-1" dirty="0" err="1">
                <a:solidFill>
                  <a:srgbClr val="0070C0"/>
                </a:solidFill>
                <a:uFill>
                  <a:solidFill>
                    <a:srgbClr val="FFFFFF"/>
                  </a:solidFill>
                </a:uFill>
                <a:ea typeface="Calibri"/>
              </a:rPr>
              <a:t>Primaire</a:t>
            </a:r>
            <a:r>
              <a:rPr lang="en-GB" sz="1500" b="1" u="sng" spc="-1" dirty="0">
                <a:solidFill>
                  <a:srgbClr val="0070C0"/>
                </a:solidFill>
                <a:uFill>
                  <a:solidFill>
                    <a:srgbClr val="FFFFFF"/>
                  </a:solidFill>
                </a:uFill>
                <a:ea typeface="Calibri"/>
              </a:rPr>
              <a:t> de South Kensington</a:t>
            </a:r>
          </a:p>
          <a:p>
            <a:pPr algn="just">
              <a:lnSpc>
                <a:spcPct val="100000"/>
              </a:lnSpc>
            </a:pPr>
            <a:endParaRPr lang="en-GB" sz="800" b="0" strike="noStrike" spc="-1" dirty="0">
              <a:latin typeface="Arial"/>
            </a:endParaRPr>
          </a:p>
          <a:p>
            <a:pPr marL="285750" indent="-285750" algn="just">
              <a:buFont typeface="Arial" panose="020B0604020202020204" pitchFamily="34" charset="0"/>
              <a:buChar char="•"/>
            </a:pPr>
            <a:r>
              <a:rPr lang="en-GB" sz="1500" b="1" strike="noStrike" spc="-1" dirty="0">
                <a:solidFill>
                  <a:srgbClr val="000000"/>
                </a:solidFill>
                <a:latin typeface="Calibri"/>
                <a:ea typeface="Calibri"/>
              </a:rPr>
              <a:t>La </a:t>
            </a:r>
            <a:r>
              <a:rPr lang="en-GB" sz="1500" b="1" strike="noStrike" spc="-1" dirty="0" err="1">
                <a:solidFill>
                  <a:srgbClr val="000000"/>
                </a:solidFill>
                <a:latin typeface="Calibri"/>
                <a:ea typeface="Calibri"/>
              </a:rPr>
              <a:t>Lettre</a:t>
            </a:r>
            <a:r>
              <a:rPr lang="en-GB" sz="1500" b="1" strike="noStrike" spc="-1" dirty="0">
                <a:solidFill>
                  <a:srgbClr val="000000"/>
                </a:solidFill>
                <a:latin typeface="Calibri"/>
                <a:ea typeface="Calibri"/>
              </a:rPr>
              <a:t> aux Parents</a:t>
            </a:r>
            <a:r>
              <a:rPr lang="en-GB" sz="1500" spc="-1" dirty="0">
                <a:solidFill>
                  <a:srgbClr val="000000"/>
                </a:solidFill>
                <a:latin typeface="Calibri"/>
                <a:ea typeface="Calibri"/>
              </a:rPr>
              <a:t> (</a:t>
            </a:r>
            <a:r>
              <a:rPr lang="en-GB" sz="1500" b="0" strike="noStrike" spc="-1" dirty="0" err="1">
                <a:solidFill>
                  <a:srgbClr val="000000"/>
                </a:solidFill>
                <a:latin typeface="Calibri"/>
                <a:ea typeface="Calibri"/>
              </a:rPr>
              <a:t>Régulièrement</a:t>
            </a:r>
            <a:r>
              <a:rPr lang="en-GB" sz="1500" b="0" strike="noStrike" spc="-1" dirty="0">
                <a:solidFill>
                  <a:srgbClr val="000000"/>
                </a:solidFill>
                <a:latin typeface="Calibri"/>
                <a:ea typeface="Calibri"/>
              </a:rPr>
              <a:t>) :</a:t>
            </a:r>
            <a:r>
              <a:rPr lang="fr-FR" dirty="0"/>
              <a:t> </a:t>
            </a:r>
            <a:r>
              <a:rPr lang="fr-FR" sz="1500" spc="-1" dirty="0">
                <a:solidFill>
                  <a:srgbClr val="000000"/>
                </a:solidFill>
                <a:latin typeface="Calibri"/>
              </a:rPr>
              <a:t>Véronique </a:t>
            </a:r>
            <a:r>
              <a:rPr lang="fr-FR" sz="1500" spc="-1" dirty="0" err="1">
                <a:solidFill>
                  <a:srgbClr val="000000"/>
                </a:solidFill>
                <a:latin typeface="Calibri"/>
              </a:rPr>
              <a:t>Dubès</a:t>
            </a:r>
            <a:r>
              <a:rPr lang="fr-FR" sz="1500" spc="-1" dirty="0">
                <a:solidFill>
                  <a:srgbClr val="000000"/>
                </a:solidFill>
                <a:latin typeface="Calibri"/>
              </a:rPr>
              <a:t>, directrice de l’</a:t>
            </a:r>
            <a:r>
              <a:rPr lang="en-GB" sz="1500" spc="-1" dirty="0">
                <a:solidFill>
                  <a:srgbClr val="000000"/>
                </a:solidFill>
                <a:ea typeface="Calibri"/>
              </a:rPr>
              <a:t>é</a:t>
            </a:r>
            <a:r>
              <a:rPr lang="fr-FR" sz="1500" spc="-1" dirty="0" err="1">
                <a:solidFill>
                  <a:srgbClr val="000000"/>
                </a:solidFill>
                <a:latin typeface="Calibri"/>
              </a:rPr>
              <a:t>cole</a:t>
            </a:r>
            <a:r>
              <a:rPr lang="fr-FR" sz="1500" spc="-1" dirty="0">
                <a:solidFill>
                  <a:srgbClr val="000000"/>
                </a:solidFill>
                <a:latin typeface="Calibri"/>
              </a:rPr>
              <a:t> primaire de South Kensington, communique avec toutes les familles en publiant sur le site du Lycée une Lettre aux Parents contenant des informations sur la vie de l’école.</a:t>
            </a:r>
            <a:endParaRPr lang="en-GB" sz="1500" spc="-1" dirty="0">
              <a:solidFill>
                <a:srgbClr val="000000"/>
              </a:solidFill>
              <a:latin typeface="Calibri"/>
            </a:endParaRPr>
          </a:p>
          <a:p>
            <a:pPr marL="171450" indent="-171450" algn="just">
              <a:lnSpc>
                <a:spcPct val="100000"/>
              </a:lnSpc>
              <a:buFont typeface="Arial" panose="020B0604020202020204" pitchFamily="34" charset="0"/>
              <a:buChar char="•"/>
            </a:pPr>
            <a:endParaRPr lang="en-GB" sz="800" b="1" strike="noStrike" spc="-1" dirty="0">
              <a:latin typeface="Arial"/>
            </a:endParaRPr>
          </a:p>
          <a:p>
            <a:pPr marL="285750" indent="-285750" algn="just">
              <a:lnSpc>
                <a:spcPct val="100000"/>
              </a:lnSpc>
              <a:buFont typeface="Arial" panose="020B0604020202020204" pitchFamily="34" charset="0"/>
              <a:buChar char="•"/>
            </a:pPr>
            <a:r>
              <a:rPr lang="en-GB" sz="1500" b="1" strike="noStrike" spc="-1" dirty="0">
                <a:solidFill>
                  <a:srgbClr val="000000"/>
                </a:solidFill>
                <a:latin typeface="Calibri"/>
                <a:ea typeface="Calibri"/>
              </a:rPr>
              <a:t>Le site internet du Lycée</a:t>
            </a:r>
            <a:r>
              <a:rPr lang="en-GB" sz="1500" b="0" strike="noStrike" spc="-1" dirty="0">
                <a:solidFill>
                  <a:srgbClr val="000000"/>
                </a:solidFill>
                <a:latin typeface="Calibri"/>
                <a:ea typeface="Calibri"/>
              </a:rPr>
              <a:t> : </a:t>
            </a:r>
            <a:r>
              <a:rPr lang="en-GB" sz="1500" spc="-1" dirty="0">
                <a:solidFill>
                  <a:srgbClr val="000000"/>
                </a:solidFill>
                <a:latin typeface="Calibri"/>
                <a:ea typeface="Calibri"/>
              </a:rPr>
              <a:t>N</a:t>
            </a:r>
            <a:r>
              <a:rPr lang="en-GB" sz="1500" b="0" strike="noStrike" spc="-1" dirty="0">
                <a:solidFill>
                  <a:srgbClr val="000000"/>
                </a:solidFill>
                <a:latin typeface="Calibri"/>
                <a:ea typeface="Calibri"/>
              </a:rPr>
              <a:t>ous </a:t>
            </a:r>
            <a:r>
              <a:rPr lang="en-GB" sz="1500" b="0" strike="noStrike" spc="-1" dirty="0" err="1">
                <a:solidFill>
                  <a:srgbClr val="000000"/>
                </a:solidFill>
                <a:latin typeface="Calibri"/>
                <a:ea typeface="Calibri"/>
              </a:rPr>
              <a:t>vous</a:t>
            </a:r>
            <a:r>
              <a:rPr lang="en-GB" sz="1500" b="0" strike="noStrike" spc="-1" dirty="0">
                <a:solidFill>
                  <a:srgbClr val="000000"/>
                </a:solidFill>
                <a:latin typeface="Calibri"/>
                <a:ea typeface="Calibri"/>
              </a:rPr>
              <a:t> </a:t>
            </a:r>
            <a:r>
              <a:rPr lang="en-GB" sz="1500" b="0" strike="noStrike" spc="-1" dirty="0" err="1">
                <a:solidFill>
                  <a:srgbClr val="000000"/>
                </a:solidFill>
                <a:latin typeface="Calibri"/>
                <a:ea typeface="Calibri"/>
              </a:rPr>
              <a:t>conseillons</a:t>
            </a:r>
            <a:r>
              <a:rPr lang="en-GB" sz="1500" b="0" strike="noStrike" spc="-1" dirty="0">
                <a:solidFill>
                  <a:srgbClr val="000000"/>
                </a:solidFill>
                <a:latin typeface="Calibri"/>
                <a:ea typeface="Calibri"/>
              </a:rPr>
              <a:t> de consulter </a:t>
            </a:r>
            <a:r>
              <a:rPr lang="en-GB" sz="1500" b="0" strike="noStrike" spc="-1" dirty="0" err="1">
                <a:solidFill>
                  <a:srgbClr val="000000"/>
                </a:solidFill>
                <a:latin typeface="Calibri"/>
                <a:ea typeface="Calibri"/>
              </a:rPr>
              <a:t>très</a:t>
            </a:r>
            <a:r>
              <a:rPr lang="en-GB" sz="1500" b="0" strike="noStrike" spc="-1" dirty="0">
                <a:solidFill>
                  <a:srgbClr val="000000"/>
                </a:solidFill>
                <a:latin typeface="Calibri"/>
                <a:ea typeface="Calibri"/>
              </a:rPr>
              <a:t> </a:t>
            </a:r>
            <a:r>
              <a:rPr lang="en-GB" sz="1500" b="0" strike="noStrike" spc="-1" dirty="0" err="1">
                <a:solidFill>
                  <a:srgbClr val="000000"/>
                </a:solidFill>
                <a:latin typeface="Calibri"/>
                <a:ea typeface="Calibri"/>
              </a:rPr>
              <a:t>régulièrement</a:t>
            </a:r>
            <a:r>
              <a:rPr lang="en-GB" sz="1500" b="0" strike="noStrike" spc="-1" dirty="0">
                <a:solidFill>
                  <a:srgbClr val="000000"/>
                </a:solidFill>
                <a:latin typeface="Calibri"/>
                <a:ea typeface="Calibri"/>
              </a:rPr>
              <a:t> le site du Lycée sur </a:t>
            </a:r>
            <a:r>
              <a:rPr lang="en-GB" sz="1500" b="0" u="sng" strike="noStrike" spc="-1" dirty="0">
                <a:solidFill>
                  <a:srgbClr val="0000FF"/>
                </a:solidFill>
                <a:uFill>
                  <a:solidFill>
                    <a:srgbClr val="FFFFFF"/>
                  </a:solidFill>
                </a:uFill>
                <a:latin typeface="Calibri"/>
                <a:ea typeface="Calibri"/>
                <a:hlinkClick r:id="rId3"/>
              </a:rPr>
              <a:t>www.lyceefrancais.org.uk/</a:t>
            </a:r>
            <a:endParaRPr lang="en-GB" sz="1500" b="0" u="sng" strike="noStrike" spc="-1" dirty="0">
              <a:solidFill>
                <a:srgbClr val="0000FF"/>
              </a:solidFill>
              <a:uFill>
                <a:solidFill>
                  <a:srgbClr val="FFFFFF"/>
                </a:solidFill>
              </a:uFill>
              <a:latin typeface="Calibri"/>
              <a:ea typeface="Calibri"/>
            </a:endParaRPr>
          </a:p>
          <a:p>
            <a:pPr algn="just">
              <a:lnSpc>
                <a:spcPct val="100000"/>
              </a:lnSpc>
            </a:pPr>
            <a:endParaRPr lang="en-GB" sz="1500" u="sng" spc="-1" dirty="0">
              <a:solidFill>
                <a:srgbClr val="0000FF"/>
              </a:solidFill>
              <a:uFill>
                <a:solidFill>
                  <a:srgbClr val="FFFFFF"/>
                </a:solidFill>
              </a:uFill>
              <a:latin typeface="Calibri"/>
            </a:endParaRPr>
          </a:p>
          <a:p>
            <a:pPr lvl="0" fontAlgn="base"/>
            <a:r>
              <a:rPr lang="fr-FR" sz="1500" b="1" dirty="0">
                <a:solidFill>
                  <a:srgbClr val="0070C0"/>
                </a:solidFill>
              </a:rPr>
              <a:t>Services supplémentaires au sein de l’école :</a:t>
            </a:r>
          </a:p>
          <a:p>
            <a:pPr lvl="1" algn="just" fontAlgn="base"/>
            <a:endParaRPr lang="fr-FR" sz="800" b="1" dirty="0">
              <a:solidFill>
                <a:srgbClr val="0070C0"/>
              </a:solidFill>
            </a:endParaRPr>
          </a:p>
          <a:p>
            <a:pPr marL="285750" indent="-285750" algn="just" fontAlgn="base">
              <a:buFont typeface="Arial" panose="020B0604020202020204" pitchFamily="34" charset="0"/>
              <a:buChar char="•"/>
            </a:pPr>
            <a:r>
              <a:rPr lang="fr-FR" sz="1500" b="1" spc="-1" dirty="0">
                <a:solidFill>
                  <a:srgbClr val="000000"/>
                </a:solidFill>
              </a:rPr>
              <a:t>Une garderie : </a:t>
            </a:r>
            <a:r>
              <a:rPr lang="fr-FR" sz="1500" spc="-1" dirty="0">
                <a:solidFill>
                  <a:srgbClr val="000000"/>
                </a:solidFill>
              </a:rPr>
              <a:t>Un service de garderie payant de 8h00 à 8h25. </a:t>
            </a:r>
            <a:r>
              <a:rPr lang="en-GB" sz="1500" spc="-1" dirty="0">
                <a:solidFill>
                  <a:srgbClr val="000000"/>
                </a:solidFill>
              </a:rPr>
              <a:t>Les inscriptions </a:t>
            </a:r>
            <a:r>
              <a:rPr lang="en-GB" sz="1500" spc="-1" dirty="0" err="1">
                <a:solidFill>
                  <a:srgbClr val="000000"/>
                </a:solidFill>
              </a:rPr>
              <a:t>s’effectueront</a:t>
            </a:r>
            <a:r>
              <a:rPr lang="en-GB" sz="1500" spc="-1" dirty="0">
                <a:solidFill>
                  <a:srgbClr val="000000"/>
                </a:solidFill>
              </a:rPr>
              <a:t> </a:t>
            </a:r>
            <a:r>
              <a:rPr lang="en-GB" sz="1500" spc="-1" dirty="0" err="1">
                <a:solidFill>
                  <a:srgbClr val="000000"/>
                </a:solidFill>
              </a:rPr>
              <a:t>auprès</a:t>
            </a:r>
            <a:r>
              <a:rPr lang="en-GB" sz="1500" spc="-1" dirty="0">
                <a:solidFill>
                  <a:srgbClr val="000000"/>
                </a:solidFill>
              </a:rPr>
              <a:t> du </a:t>
            </a:r>
            <a:r>
              <a:rPr lang="en-GB" sz="1500" spc="-1" dirty="0" err="1">
                <a:solidFill>
                  <a:srgbClr val="000000"/>
                </a:solidFill>
              </a:rPr>
              <a:t>secrétariat</a:t>
            </a:r>
            <a:r>
              <a:rPr lang="en-GB" sz="1500" spc="-1" dirty="0">
                <a:solidFill>
                  <a:srgbClr val="000000"/>
                </a:solidFill>
              </a:rPr>
              <a:t> de </a:t>
            </a:r>
            <a:r>
              <a:rPr lang="en-GB" sz="1500" spc="-1" dirty="0" err="1">
                <a:solidFill>
                  <a:srgbClr val="000000"/>
                </a:solidFill>
              </a:rPr>
              <a:t>l’école</a:t>
            </a:r>
            <a:r>
              <a:rPr lang="en-GB" sz="1500" spc="-1" dirty="0">
                <a:solidFill>
                  <a:srgbClr val="000000"/>
                </a:solidFill>
              </a:rPr>
              <a:t>. </a:t>
            </a:r>
            <a:r>
              <a:rPr lang="fr-FR" sz="1500" spc="-1" dirty="0">
                <a:solidFill>
                  <a:srgbClr val="000000"/>
                </a:solidFill>
              </a:rPr>
              <a:t>Le portail reste ensuite ouvert de 8h25 à 8h55 pour accueillir tous les élèves de l’école. </a:t>
            </a:r>
          </a:p>
          <a:p>
            <a:pPr marL="285750" indent="-285750" algn="just" fontAlgn="base">
              <a:buFont typeface="Arial" panose="020B0604020202020204" pitchFamily="34" charset="0"/>
              <a:buChar char="•"/>
            </a:pPr>
            <a:endParaRPr lang="en-GB" sz="1500" spc="-1" dirty="0">
              <a:solidFill>
                <a:srgbClr val="000000"/>
              </a:solidFill>
            </a:endParaRPr>
          </a:p>
          <a:p>
            <a:pPr marL="285750" indent="-285750" algn="just" fontAlgn="base">
              <a:buFont typeface="Arial" panose="020B0604020202020204" pitchFamily="34" charset="0"/>
              <a:buChar char="•"/>
            </a:pPr>
            <a:r>
              <a:rPr lang="en-GB" sz="1500" b="1" spc="-1" dirty="0">
                <a:solidFill>
                  <a:srgbClr val="000000"/>
                </a:solidFill>
              </a:rPr>
              <a:t>Les </a:t>
            </a:r>
            <a:r>
              <a:rPr lang="en-GB" sz="1500" b="1" spc="-1" dirty="0" err="1">
                <a:solidFill>
                  <a:srgbClr val="000000"/>
                </a:solidFill>
              </a:rPr>
              <a:t>activités</a:t>
            </a:r>
            <a:r>
              <a:rPr lang="en-GB" sz="1500" b="1" spc="-1" dirty="0">
                <a:solidFill>
                  <a:srgbClr val="000000"/>
                </a:solidFill>
              </a:rPr>
              <a:t> </a:t>
            </a:r>
            <a:r>
              <a:rPr lang="en-GB" sz="1500" b="1" spc="-1" dirty="0" err="1">
                <a:solidFill>
                  <a:srgbClr val="000000"/>
                </a:solidFill>
              </a:rPr>
              <a:t>périscolaires</a:t>
            </a:r>
            <a:r>
              <a:rPr lang="en-GB" sz="1500" b="1" spc="-1" dirty="0">
                <a:solidFill>
                  <a:srgbClr val="000000"/>
                </a:solidFill>
              </a:rPr>
              <a:t> : </a:t>
            </a:r>
            <a:r>
              <a:rPr lang="fr-FR" sz="1500" spc="-1" dirty="0">
                <a:solidFill>
                  <a:srgbClr val="000000"/>
                </a:solidFill>
              </a:rPr>
              <a:t>Chaque mercredi après-midi l’Association Loisirs à l’Ecole accueille les élèves après les cours et organise de nombreux ateliers animés par des enseignants ou des membres de l’équipe éducative de l’école.</a:t>
            </a:r>
            <a:r>
              <a:rPr lang="en-GB" sz="1500" spc="-1" dirty="0">
                <a:solidFill>
                  <a:srgbClr val="000000"/>
                </a:solidFill>
              </a:rPr>
              <a:t> </a:t>
            </a:r>
            <a:r>
              <a:rPr lang="en-GB" sz="1500" spc="-1" dirty="0" err="1">
                <a:solidFill>
                  <a:srgbClr val="000000"/>
                </a:solidFill>
              </a:rPr>
              <a:t>Ils</a:t>
            </a:r>
            <a:r>
              <a:rPr lang="en-GB" sz="1500" spc="-1" dirty="0">
                <a:solidFill>
                  <a:srgbClr val="000000"/>
                </a:solidFill>
              </a:rPr>
              <a:t> </a:t>
            </a:r>
            <a:r>
              <a:rPr lang="en-GB" sz="1500" spc="-1" dirty="0" err="1">
                <a:solidFill>
                  <a:srgbClr val="000000"/>
                </a:solidFill>
              </a:rPr>
              <a:t>commencent</a:t>
            </a:r>
            <a:r>
              <a:rPr lang="en-GB" sz="1500" spc="-1" dirty="0">
                <a:solidFill>
                  <a:srgbClr val="000000"/>
                </a:solidFill>
              </a:rPr>
              <a:t> </a:t>
            </a:r>
            <a:r>
              <a:rPr lang="en-GB" sz="1500" spc="-1" dirty="0" err="1">
                <a:solidFill>
                  <a:srgbClr val="000000"/>
                </a:solidFill>
              </a:rPr>
              <a:t>à</a:t>
            </a:r>
            <a:r>
              <a:rPr lang="en-GB" sz="1500" spc="-1" dirty="0">
                <a:solidFill>
                  <a:srgbClr val="000000"/>
                </a:solidFill>
              </a:rPr>
              <a:t> la sortie des </a:t>
            </a:r>
            <a:r>
              <a:rPr lang="en-GB" sz="1500" spc="-1" dirty="0" err="1">
                <a:solidFill>
                  <a:srgbClr val="000000"/>
                </a:solidFill>
              </a:rPr>
              <a:t>cours</a:t>
            </a:r>
            <a:r>
              <a:rPr lang="en-GB" sz="1500" spc="-1" dirty="0">
                <a:solidFill>
                  <a:srgbClr val="000000"/>
                </a:solidFill>
              </a:rPr>
              <a:t> et </a:t>
            </a:r>
            <a:r>
              <a:rPr lang="en-GB" sz="1500" spc="-1" dirty="0" err="1">
                <a:solidFill>
                  <a:srgbClr val="000000"/>
                </a:solidFill>
              </a:rPr>
              <a:t>finissent</a:t>
            </a:r>
            <a:r>
              <a:rPr lang="en-GB" sz="1500" spc="-1" dirty="0">
                <a:solidFill>
                  <a:srgbClr val="000000"/>
                </a:solidFill>
              </a:rPr>
              <a:t> </a:t>
            </a:r>
            <a:r>
              <a:rPr lang="en-GB" sz="1500" spc="-1" dirty="0" err="1">
                <a:solidFill>
                  <a:srgbClr val="000000"/>
                </a:solidFill>
              </a:rPr>
              <a:t>à</a:t>
            </a:r>
            <a:r>
              <a:rPr lang="en-GB" sz="1500" spc="-1" dirty="0">
                <a:solidFill>
                  <a:srgbClr val="000000"/>
                </a:solidFill>
              </a:rPr>
              <a:t> </a:t>
            </a:r>
            <a:r>
              <a:rPr lang="en-GB" sz="1500" dirty="0"/>
              <a:t>17h le </a:t>
            </a:r>
            <a:r>
              <a:rPr lang="en-GB" sz="1500" dirty="0" err="1"/>
              <a:t>lundi</a:t>
            </a:r>
            <a:r>
              <a:rPr lang="en-GB" sz="1500" dirty="0"/>
              <a:t>, </a:t>
            </a:r>
            <a:r>
              <a:rPr lang="en-GB" sz="1500" dirty="0" err="1"/>
              <a:t>mardi</a:t>
            </a:r>
            <a:r>
              <a:rPr lang="en-GB" sz="1500" dirty="0"/>
              <a:t>, </a:t>
            </a:r>
            <a:r>
              <a:rPr lang="en-GB" sz="1500" dirty="0" err="1"/>
              <a:t>jeudi</a:t>
            </a:r>
            <a:r>
              <a:rPr lang="en-GB" sz="1500" dirty="0"/>
              <a:t> et  </a:t>
            </a:r>
            <a:r>
              <a:rPr lang="en-GB" sz="1500" dirty="0" err="1"/>
              <a:t>vendredi</a:t>
            </a:r>
            <a:r>
              <a:rPr lang="en-GB" sz="1500" dirty="0"/>
              <a:t>, et 14h30 le </a:t>
            </a:r>
            <a:r>
              <a:rPr lang="en-GB" sz="1500" dirty="0" err="1"/>
              <a:t>mercredi</a:t>
            </a:r>
            <a:r>
              <a:rPr lang="en-GB" sz="1500" dirty="0"/>
              <a:t>.</a:t>
            </a:r>
          </a:p>
          <a:p>
            <a:pPr marL="285750" indent="-285750" algn="just" fontAlgn="base">
              <a:buFont typeface="Arial" panose="020B0604020202020204" pitchFamily="34" charset="0"/>
              <a:buChar char="•"/>
            </a:pPr>
            <a:endParaRPr lang="fr-FR" sz="1500" spc="-1" dirty="0">
              <a:solidFill>
                <a:srgbClr val="000000"/>
              </a:solidFill>
            </a:endParaRPr>
          </a:p>
          <a:p>
            <a:pPr marL="285750" indent="-285750" algn="just" fontAlgn="base">
              <a:buFont typeface="Arial" panose="020B0604020202020204" pitchFamily="34" charset="0"/>
              <a:buChar char="•"/>
            </a:pPr>
            <a:r>
              <a:rPr lang="fr-FR" sz="1500" b="1" spc="-1" dirty="0">
                <a:solidFill>
                  <a:srgbClr val="000000"/>
                </a:solidFill>
              </a:rPr>
              <a:t>Etude payante: </a:t>
            </a:r>
            <a:r>
              <a:rPr lang="fr-FR" sz="1500" spc="-1" dirty="0">
                <a:solidFill>
                  <a:srgbClr val="000000"/>
                </a:solidFill>
              </a:rPr>
              <a:t>Une étude payante a lieu tous les jours après les cours, </a:t>
            </a:r>
            <a:r>
              <a:rPr lang="en-GB" sz="1500" dirty="0" err="1"/>
              <a:t>jusqu'à</a:t>
            </a:r>
            <a:r>
              <a:rPr lang="en-GB" sz="1500" dirty="0"/>
              <a:t> 17h le </a:t>
            </a:r>
            <a:r>
              <a:rPr lang="en-GB" sz="1500" dirty="0" err="1"/>
              <a:t>lundi</a:t>
            </a:r>
            <a:r>
              <a:rPr lang="en-GB" sz="1500" dirty="0"/>
              <a:t>, </a:t>
            </a:r>
            <a:r>
              <a:rPr lang="en-GB" sz="1500" dirty="0" err="1"/>
              <a:t>mardi</a:t>
            </a:r>
            <a:r>
              <a:rPr lang="en-GB" sz="1500" dirty="0"/>
              <a:t>, </a:t>
            </a:r>
            <a:r>
              <a:rPr lang="en-GB" sz="1500" dirty="0" err="1"/>
              <a:t>jeudi</a:t>
            </a:r>
            <a:r>
              <a:rPr lang="en-GB" sz="1500" dirty="0"/>
              <a:t> et </a:t>
            </a:r>
            <a:r>
              <a:rPr lang="en-GB" sz="1500" dirty="0" err="1"/>
              <a:t>vendredi</a:t>
            </a:r>
            <a:r>
              <a:rPr lang="en-GB" sz="1500" dirty="0"/>
              <a:t>, 14h30 le </a:t>
            </a:r>
            <a:r>
              <a:rPr lang="en-GB" sz="1500" dirty="0" err="1"/>
              <a:t>mercredi</a:t>
            </a:r>
            <a:r>
              <a:rPr lang="en-GB" sz="1500" dirty="0"/>
              <a:t>.</a:t>
            </a:r>
          </a:p>
          <a:p>
            <a:pPr algn="just" fontAlgn="base"/>
            <a:r>
              <a:rPr lang="en-GB" sz="1500" b="1" i="1" spc="-1" dirty="0">
                <a:solidFill>
                  <a:srgbClr val="000000"/>
                </a:solidFill>
              </a:rPr>
              <a:t>       </a:t>
            </a:r>
          </a:p>
          <a:p>
            <a:pPr algn="ctr" fontAlgn="base"/>
            <a:r>
              <a:rPr lang="fr-FR" sz="1200" b="1" i="1" spc="-1" dirty="0">
                <a:solidFill>
                  <a:srgbClr val="000000"/>
                </a:solidFill>
              </a:rPr>
              <a:t>Vous trouverez toutes les informations ainsi que les modalités d’inscription </a:t>
            </a:r>
          </a:p>
          <a:p>
            <a:pPr lvl="1" algn="ctr" fontAlgn="base"/>
            <a:r>
              <a:rPr lang="fr-FR" sz="1200" b="1" i="1" spc="-1" dirty="0">
                <a:solidFill>
                  <a:srgbClr val="000000"/>
                </a:solidFill>
              </a:rPr>
              <a:t>sur le site de l’association : </a:t>
            </a:r>
            <a:r>
              <a:rPr lang="fr-FR" sz="1200" b="1" i="1" spc="-1" dirty="0">
                <a:solidFill>
                  <a:srgbClr val="00B0F0"/>
                </a:solidFill>
                <a:hlinkClick r:id="rId4">
                  <a:extLst>
                    <a:ext uri="{A12FA001-AC4F-418D-AE19-62706E023703}">
                      <ahyp:hlinkClr xmlns:ahyp="http://schemas.microsoft.com/office/drawing/2018/hyperlinkcolor" val="tx"/>
                    </a:ext>
                  </a:extLst>
                </a:hlinkClick>
              </a:rPr>
              <a:t>www.loisirsalecole.org.uk </a:t>
            </a:r>
            <a:endParaRPr lang="en-GB" sz="1200" b="1" i="1" spc="-1" dirty="0">
              <a:solidFill>
                <a:srgbClr val="00B0F0"/>
              </a:solidFill>
            </a:endParaRPr>
          </a:p>
          <a:p>
            <a:pPr algn="just">
              <a:lnSpc>
                <a:spcPct val="100000"/>
              </a:lnSpc>
            </a:pPr>
            <a:endParaRPr lang="en-GB" sz="1500" b="0" strike="noStrike" spc="-1" dirty="0">
              <a:latin typeface="Arial"/>
            </a:endParaRPr>
          </a:p>
        </p:txBody>
      </p:sp>
      <p:pic>
        <p:nvPicPr>
          <p:cNvPr id="8" name="Image 7">
            <a:extLst>
              <a:ext uri="{FF2B5EF4-FFF2-40B4-BE49-F238E27FC236}">
                <a16:creationId xmlns:a16="http://schemas.microsoft.com/office/drawing/2014/main" id="{E3E88E59-C8E1-4798-B761-258E2612CC5D}"/>
              </a:ext>
            </a:extLst>
          </p:cNvPr>
          <p:cNvPicPr/>
          <p:nvPr/>
        </p:nvPicPr>
        <p:blipFill>
          <a:blip r:embed="rId5"/>
          <a:stretch/>
        </p:blipFill>
        <p:spPr>
          <a:xfrm>
            <a:off x="245327" y="308431"/>
            <a:ext cx="696837" cy="910769"/>
          </a:xfrm>
          <a:prstGeom prst="rect">
            <a:avLst/>
          </a:prstGeom>
          <a:ln>
            <a:noFill/>
          </a:ln>
        </p:spPr>
      </p:pic>
    </p:spTree>
    <p:extLst>
      <p:ext uri="{BB962C8B-B14F-4D97-AF65-F5344CB8AC3E}">
        <p14:creationId xmlns:p14="http://schemas.microsoft.com/office/powerpoint/2010/main" val="3245331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5">
            <a:extLst>
              <a:ext uri="{FF2B5EF4-FFF2-40B4-BE49-F238E27FC236}">
                <a16:creationId xmlns:a16="http://schemas.microsoft.com/office/drawing/2014/main" id="{278929EE-1B03-4DDA-9DE3-4F1AF94982B9}"/>
              </a:ext>
            </a:extLst>
          </p:cNvPr>
          <p:cNvSpPr/>
          <p:nvPr/>
        </p:nvSpPr>
        <p:spPr>
          <a:xfrm>
            <a:off x="379912" y="4264793"/>
            <a:ext cx="6218682" cy="2389082"/>
          </a:xfrm>
          <a:prstGeom prst="rect">
            <a:avLst/>
          </a:prstGeom>
          <a:solidFill>
            <a:srgbClr val="DDDDDD"/>
          </a:solidFill>
          <a:ln w="12600">
            <a:noFill/>
          </a:ln>
        </p:spPr>
        <p:style>
          <a:lnRef idx="0">
            <a:scrgbClr r="0" g="0" b="0"/>
          </a:lnRef>
          <a:fillRef idx="0">
            <a:scrgbClr r="0" g="0" b="0"/>
          </a:fillRef>
          <a:effectRef idx="0">
            <a:scrgbClr r="0" g="0" b="0"/>
          </a:effectRef>
          <a:fontRef idx="minor"/>
        </p:style>
        <p:txBody>
          <a:bodyPr lIns="45720" tIns="45000" rIns="45720" bIns="45000"/>
          <a:lstStyle/>
          <a:p>
            <a:pPr marL="177840" indent="-175680" algn="ctr">
              <a:lnSpc>
                <a:spcPct val="100000"/>
              </a:lnSpc>
            </a:pPr>
            <a:r>
              <a:rPr lang="en-GB" sz="2300" b="1" strike="noStrike" spc="-1" dirty="0">
                <a:solidFill>
                  <a:srgbClr val="000000"/>
                </a:solidFill>
                <a:latin typeface="Calibri"/>
                <a:ea typeface="Calibri"/>
              </a:rPr>
              <a:t>CONTACTER L’APL DU LFCG</a:t>
            </a:r>
            <a:endParaRPr lang="en-GB" sz="2300" b="0" strike="noStrike" spc="-1" dirty="0">
              <a:latin typeface="Arial"/>
            </a:endParaRPr>
          </a:p>
          <a:p>
            <a:pPr marL="2160" lvl="1" algn="just">
              <a:lnSpc>
                <a:spcPct val="100000"/>
              </a:lnSpc>
              <a:buClr>
                <a:srgbClr val="000000"/>
              </a:buClr>
            </a:pPr>
            <a:endParaRPr lang="en-GB" b="0" strike="noStrike" spc="-1" dirty="0">
              <a:latin typeface="Arial"/>
            </a:endParaRPr>
          </a:p>
          <a:p>
            <a:pPr marL="111240" lvl="1" indent="-109080" algn="just">
              <a:lnSpc>
                <a:spcPct val="100000"/>
              </a:lnSpc>
              <a:buClr>
                <a:srgbClr val="000000"/>
              </a:buClr>
              <a:buFont typeface="Wingdings" charset="2"/>
              <a:buChar char=""/>
            </a:pPr>
            <a:r>
              <a:rPr lang="en-GB" b="0" strike="noStrike" spc="-1" dirty="0">
                <a:solidFill>
                  <a:srgbClr val="000000"/>
                </a:solidFill>
                <a:latin typeface="Calibri"/>
                <a:ea typeface="Calibri"/>
              </a:rPr>
              <a:t> Email : </a:t>
            </a:r>
            <a:r>
              <a:rPr lang="en-GB" b="0" strike="noStrike" spc="-1" dirty="0">
                <a:solidFill>
                  <a:srgbClr val="000000"/>
                </a:solidFill>
                <a:latin typeface="Calibri"/>
                <a:ea typeface="Calibri"/>
                <a:hlinkClick r:id="rId2"/>
              </a:rPr>
              <a:t>skprimaire@gmail.com</a:t>
            </a:r>
            <a:r>
              <a:rPr lang="en-GB" b="0" strike="noStrike" spc="-1">
                <a:solidFill>
                  <a:srgbClr val="000000"/>
                </a:solidFill>
                <a:latin typeface="Calibri"/>
                <a:ea typeface="Calibri"/>
              </a:rPr>
              <a:t> Site </a:t>
            </a:r>
            <a:r>
              <a:rPr lang="en-GB" b="0" strike="noStrike" spc="-1" dirty="0">
                <a:solidFill>
                  <a:srgbClr val="000000"/>
                </a:solidFill>
                <a:latin typeface="Calibri"/>
                <a:ea typeface="Calibri"/>
              </a:rPr>
              <a:t>:</a:t>
            </a:r>
            <a:r>
              <a:rPr lang="en-GB" b="0" strike="noStrike" spc="-1" dirty="0">
                <a:solidFill>
                  <a:srgbClr val="0000FF"/>
                </a:solidFill>
                <a:latin typeface="Calibri"/>
                <a:ea typeface="Calibri"/>
              </a:rPr>
              <a:t> </a:t>
            </a:r>
            <a:r>
              <a:rPr lang="en-GB" b="0" strike="noStrike" spc="-1" dirty="0">
                <a:solidFill>
                  <a:srgbClr val="000000"/>
                </a:solidFill>
                <a:latin typeface="Calibri"/>
                <a:ea typeface="Calibri"/>
                <a:hlinkClick r:id="rId3"/>
              </a:rPr>
              <a:t>www.apl-cdg.org.uk</a:t>
            </a:r>
            <a:endParaRPr lang="en-GB" b="0" strike="noStrike" spc="-1" dirty="0">
              <a:solidFill>
                <a:srgbClr val="000000"/>
              </a:solidFill>
              <a:latin typeface="Calibri"/>
              <a:ea typeface="Calibri"/>
            </a:endParaRPr>
          </a:p>
          <a:p>
            <a:pPr marL="111240" lvl="1" indent="-109080" algn="just">
              <a:lnSpc>
                <a:spcPct val="100000"/>
              </a:lnSpc>
              <a:buClr>
                <a:srgbClr val="000000"/>
              </a:buClr>
              <a:buFont typeface="Wingdings" charset="2"/>
              <a:buChar char=""/>
            </a:pPr>
            <a:endParaRPr lang="en-GB" b="0" strike="noStrike" spc="-1" dirty="0">
              <a:latin typeface="Arial"/>
            </a:endParaRPr>
          </a:p>
          <a:p>
            <a:pPr marL="111240" lvl="1" indent="-109080" algn="just">
              <a:lnSpc>
                <a:spcPct val="100000"/>
              </a:lnSpc>
              <a:buClr>
                <a:srgbClr val="000000"/>
              </a:buClr>
              <a:buFont typeface="Wingdings" charset="2"/>
              <a:buChar char=""/>
            </a:pPr>
            <a:r>
              <a:rPr lang="en-GB" b="0" strike="noStrike" spc="-1" dirty="0">
                <a:solidFill>
                  <a:srgbClr val="000000"/>
                </a:solidFill>
                <a:latin typeface="Calibri"/>
                <a:ea typeface="Calibri"/>
              </a:rPr>
              <a:t> </a:t>
            </a:r>
            <a:r>
              <a:rPr lang="en-GB" b="0" strike="noStrike" spc="-1" dirty="0" err="1">
                <a:solidFill>
                  <a:srgbClr val="000000"/>
                </a:solidFill>
                <a:latin typeface="Calibri"/>
                <a:ea typeface="Calibri"/>
              </a:rPr>
              <a:t>Téléphone</a:t>
            </a:r>
            <a:r>
              <a:rPr lang="en-GB" b="0" strike="noStrike" spc="-1" dirty="0">
                <a:solidFill>
                  <a:srgbClr val="000000"/>
                </a:solidFill>
                <a:latin typeface="Calibri"/>
                <a:ea typeface="Calibri"/>
              </a:rPr>
              <a:t> : 020 7589 7489</a:t>
            </a:r>
          </a:p>
          <a:p>
            <a:pPr marL="111240" lvl="1" indent="-109080" algn="just">
              <a:lnSpc>
                <a:spcPct val="100000"/>
              </a:lnSpc>
              <a:buClr>
                <a:srgbClr val="000000"/>
              </a:buClr>
              <a:buFont typeface="Wingdings" charset="2"/>
              <a:buChar char=""/>
            </a:pPr>
            <a:endParaRPr lang="en-GB" b="0" strike="noStrike" spc="-1" dirty="0">
              <a:latin typeface="Arial"/>
            </a:endParaRPr>
          </a:p>
          <a:p>
            <a:pPr marL="111240" lvl="1" indent="-109080" algn="just">
              <a:lnSpc>
                <a:spcPct val="100000"/>
              </a:lnSpc>
              <a:buClr>
                <a:srgbClr val="000000"/>
              </a:buClr>
              <a:buFont typeface="Wingdings" charset="2"/>
              <a:buChar char=""/>
            </a:pPr>
            <a:r>
              <a:rPr lang="en-GB" b="0" strike="noStrike" spc="-1" dirty="0">
                <a:solidFill>
                  <a:srgbClr val="000000"/>
                </a:solidFill>
                <a:latin typeface="Calibri"/>
                <a:ea typeface="Calibri"/>
              </a:rPr>
              <a:t> </a:t>
            </a:r>
            <a:r>
              <a:rPr lang="en-GB" b="0" strike="noStrike" spc="-1" dirty="0" err="1">
                <a:solidFill>
                  <a:srgbClr val="000000"/>
                </a:solidFill>
                <a:latin typeface="Calibri"/>
                <a:ea typeface="Calibri"/>
              </a:rPr>
              <a:t>Courrier</a:t>
            </a:r>
            <a:r>
              <a:rPr lang="en-GB" b="0" strike="noStrike" spc="-1" dirty="0">
                <a:solidFill>
                  <a:srgbClr val="000000"/>
                </a:solidFill>
                <a:latin typeface="Calibri"/>
                <a:ea typeface="Calibri"/>
              </a:rPr>
              <a:t> : 35 Cromwell Road, London SW7 2DG </a:t>
            </a:r>
            <a:endParaRPr lang="en-GB" b="0" strike="noStrike" spc="-1" dirty="0">
              <a:latin typeface="Arial"/>
            </a:endParaRPr>
          </a:p>
        </p:txBody>
      </p:sp>
      <p:sp>
        <p:nvSpPr>
          <p:cNvPr id="6" name="CustomShape 6">
            <a:extLst>
              <a:ext uri="{FF2B5EF4-FFF2-40B4-BE49-F238E27FC236}">
                <a16:creationId xmlns:a16="http://schemas.microsoft.com/office/drawing/2014/main" id="{C20A2A65-DBB5-46E5-B4AD-E92211F21716}"/>
              </a:ext>
            </a:extLst>
          </p:cNvPr>
          <p:cNvSpPr/>
          <p:nvPr/>
        </p:nvSpPr>
        <p:spPr>
          <a:xfrm>
            <a:off x="1342240" y="1882107"/>
            <a:ext cx="4125349" cy="733629"/>
          </a:xfrm>
          <a:prstGeom prst="rect">
            <a:avLst/>
          </a:prstGeom>
          <a:solidFill>
            <a:srgbClr val="FFFFFF"/>
          </a:solidFill>
          <a:ln w="12600">
            <a:noFill/>
          </a:ln>
        </p:spPr>
        <p:style>
          <a:lnRef idx="0">
            <a:scrgbClr r="0" g="0" b="0"/>
          </a:lnRef>
          <a:fillRef idx="0">
            <a:scrgbClr r="0" g="0" b="0"/>
          </a:fillRef>
          <a:effectRef idx="0">
            <a:scrgbClr r="0" g="0" b="0"/>
          </a:effectRef>
          <a:fontRef idx="minor"/>
        </p:style>
        <p:txBody>
          <a:bodyPr lIns="45720" tIns="45000" rIns="45720" bIns="45000"/>
          <a:lstStyle/>
          <a:p>
            <a:pPr algn="ctr">
              <a:lnSpc>
                <a:spcPct val="100000"/>
              </a:lnSpc>
            </a:pPr>
            <a:r>
              <a:rPr lang="en-GB" b="1" spc="-1" dirty="0">
                <a:solidFill>
                  <a:srgbClr val="000000"/>
                </a:solidFill>
                <a:latin typeface="Calibri"/>
                <a:ea typeface="Calibri"/>
              </a:rPr>
              <a:t> </a:t>
            </a:r>
          </a:p>
          <a:p>
            <a:pPr algn="ctr">
              <a:lnSpc>
                <a:spcPct val="100000"/>
              </a:lnSpc>
            </a:pPr>
            <a:endParaRPr lang="en-GB" b="1" spc="-1" dirty="0">
              <a:solidFill>
                <a:srgbClr val="000000"/>
              </a:solidFill>
              <a:latin typeface="Calibri"/>
              <a:ea typeface="Calibri"/>
            </a:endParaRPr>
          </a:p>
          <a:p>
            <a:pPr algn="ctr">
              <a:lnSpc>
                <a:spcPct val="100000"/>
              </a:lnSpc>
            </a:pPr>
            <a:endParaRPr lang="en-GB" b="1" spc="-1" dirty="0">
              <a:solidFill>
                <a:srgbClr val="000000"/>
              </a:solidFill>
              <a:latin typeface="Calibri"/>
              <a:ea typeface="Calibri"/>
            </a:endParaRPr>
          </a:p>
          <a:p>
            <a:pPr algn="ctr">
              <a:lnSpc>
                <a:spcPct val="100000"/>
              </a:lnSpc>
            </a:pPr>
            <a:endParaRPr lang="en-GB" b="1" spc="-1" dirty="0">
              <a:solidFill>
                <a:srgbClr val="000000"/>
              </a:solidFill>
              <a:latin typeface="Calibri"/>
              <a:ea typeface="Calibri"/>
            </a:endParaRPr>
          </a:p>
          <a:p>
            <a:pPr algn="ctr">
              <a:lnSpc>
                <a:spcPct val="100000"/>
              </a:lnSpc>
            </a:pPr>
            <a:endParaRPr lang="en-GB" b="1" spc="-1" dirty="0">
              <a:solidFill>
                <a:srgbClr val="000000"/>
              </a:solidFill>
              <a:latin typeface="Calibri"/>
              <a:ea typeface="Calibri"/>
            </a:endParaRPr>
          </a:p>
          <a:p>
            <a:pPr algn="ctr">
              <a:lnSpc>
                <a:spcPct val="100000"/>
              </a:lnSpc>
            </a:pPr>
            <a:r>
              <a:rPr lang="en-GB" b="1" spc="-1" dirty="0">
                <a:solidFill>
                  <a:srgbClr val="000000"/>
                </a:solidFill>
                <a:latin typeface="Calibri"/>
                <a:ea typeface="Calibri"/>
              </a:rPr>
              <a:t> </a:t>
            </a:r>
          </a:p>
          <a:p>
            <a:pPr algn="ctr">
              <a:lnSpc>
                <a:spcPct val="100000"/>
              </a:lnSpc>
            </a:pPr>
            <a:r>
              <a:rPr lang="en-GB" b="1" spc="-1" dirty="0" err="1">
                <a:solidFill>
                  <a:srgbClr val="000000"/>
                </a:solidFill>
                <a:latin typeface="Calibri"/>
                <a:ea typeface="Calibri"/>
              </a:rPr>
              <a:t>Melya</a:t>
            </a:r>
            <a:r>
              <a:rPr lang="en-GB" b="1" spc="-1" dirty="0">
                <a:solidFill>
                  <a:srgbClr val="000000"/>
                </a:solidFill>
                <a:latin typeface="Calibri"/>
                <a:ea typeface="Calibri"/>
              </a:rPr>
              <a:t> </a:t>
            </a:r>
            <a:r>
              <a:rPr lang="en-GB" b="1" spc="-1" dirty="0" err="1">
                <a:solidFill>
                  <a:srgbClr val="000000"/>
                </a:solidFill>
                <a:latin typeface="Calibri"/>
                <a:ea typeface="Calibri"/>
              </a:rPr>
              <a:t>Cozma</a:t>
            </a:r>
            <a:r>
              <a:rPr lang="en-GB" b="1" spc="-1" dirty="0">
                <a:solidFill>
                  <a:srgbClr val="000000"/>
                </a:solidFill>
                <a:latin typeface="Calibri"/>
                <a:ea typeface="Calibri"/>
              </a:rPr>
              <a:t>, Hélène El Hayek et Mathieu Robbins</a:t>
            </a:r>
            <a:r>
              <a:rPr lang="en-GB" b="1" strike="noStrike" spc="-1" dirty="0">
                <a:solidFill>
                  <a:srgbClr val="000000"/>
                </a:solidFill>
                <a:latin typeface="Calibri"/>
                <a:ea typeface="Calibri"/>
              </a:rPr>
              <a:t>                                                      </a:t>
            </a:r>
            <a:endParaRPr lang="en-GB" b="0" strike="noStrike" spc="-1" dirty="0">
              <a:latin typeface="Arial"/>
            </a:endParaRPr>
          </a:p>
          <a:p>
            <a:pPr>
              <a:lnSpc>
                <a:spcPct val="100000"/>
              </a:lnSpc>
            </a:pPr>
            <a:endParaRPr lang="en-GB" sz="1200" b="0" strike="noStrike" spc="-1" dirty="0">
              <a:latin typeface="Arial"/>
            </a:endParaRPr>
          </a:p>
          <a:p>
            <a:pPr>
              <a:lnSpc>
                <a:spcPct val="100000"/>
              </a:lnSpc>
            </a:pPr>
            <a:endParaRPr lang="en-GB" b="1" spc="-1" dirty="0">
              <a:solidFill>
                <a:srgbClr val="000000"/>
              </a:solidFill>
              <a:latin typeface="Calibri"/>
            </a:endParaRPr>
          </a:p>
        </p:txBody>
      </p:sp>
      <p:sp>
        <p:nvSpPr>
          <p:cNvPr id="10" name="CustomShape 9">
            <a:extLst>
              <a:ext uri="{FF2B5EF4-FFF2-40B4-BE49-F238E27FC236}">
                <a16:creationId xmlns:a16="http://schemas.microsoft.com/office/drawing/2014/main" id="{177ED068-4D6E-49E4-B367-29C4E0CA671F}"/>
              </a:ext>
            </a:extLst>
          </p:cNvPr>
          <p:cNvSpPr/>
          <p:nvPr/>
        </p:nvSpPr>
        <p:spPr>
          <a:xfrm>
            <a:off x="937995" y="516849"/>
            <a:ext cx="5217793" cy="733629"/>
          </a:xfrm>
          <a:prstGeom prst="rect">
            <a:avLst/>
          </a:prstGeom>
          <a:gradFill flip="none" rotWithShape="1">
            <a:gsLst>
              <a:gs pos="0">
                <a:schemeClr val="accent1">
                  <a:lumMod val="0"/>
                  <a:lumOff val="100000"/>
                </a:schemeClr>
              </a:gs>
              <a:gs pos="6000">
                <a:schemeClr val="accent1">
                  <a:lumMod val="0"/>
                  <a:lumOff val="100000"/>
                </a:schemeClr>
              </a:gs>
              <a:gs pos="100000">
                <a:schemeClr val="accent1">
                  <a:lumMod val="100000"/>
                </a:schemeClr>
              </a:gs>
            </a:gsLst>
            <a:path path="circle">
              <a:fillToRect l="50000" t="-80000" r="50000" b="180000"/>
            </a:path>
            <a:tileRect/>
          </a:gradFill>
          <a:ln w="12600">
            <a:noFill/>
          </a:ln>
        </p:spPr>
        <p:style>
          <a:lnRef idx="0">
            <a:scrgbClr r="0" g="0" b="0"/>
          </a:lnRef>
          <a:fillRef idx="0">
            <a:scrgbClr r="0" g="0" b="0"/>
          </a:fillRef>
          <a:effectRef idx="0">
            <a:scrgbClr r="0" g="0" b="0"/>
          </a:effectRef>
          <a:fontRef idx="minor"/>
        </p:style>
        <p:txBody>
          <a:bodyPr wrap="none" lIns="0" tIns="0" rIns="0" bIns="0"/>
          <a:lstStyle/>
          <a:p>
            <a:pPr marL="576000" algn="ctr">
              <a:lnSpc>
                <a:spcPct val="100000"/>
              </a:lnSpc>
            </a:pPr>
            <a:r>
              <a:rPr lang="en-GB" sz="2000" b="1" strike="noStrike" spc="-1" dirty="0">
                <a:latin typeface="Calibri"/>
                <a:ea typeface="Calibri"/>
              </a:rPr>
              <a:t>COORDINATION PRIMAIRE </a:t>
            </a:r>
          </a:p>
          <a:p>
            <a:pPr marL="576000" algn="ctr">
              <a:lnSpc>
                <a:spcPct val="100000"/>
              </a:lnSpc>
            </a:pPr>
            <a:r>
              <a:rPr lang="en-GB" sz="2000" b="1" strike="noStrike" spc="-1" dirty="0">
                <a:latin typeface="Calibri"/>
                <a:ea typeface="Calibri"/>
              </a:rPr>
              <a:t>DE SOUTH KENSINGTON </a:t>
            </a:r>
          </a:p>
          <a:p>
            <a:pPr marL="576000" algn="ctr">
              <a:lnSpc>
                <a:spcPct val="100000"/>
              </a:lnSpc>
            </a:pPr>
            <a:r>
              <a:rPr lang="en-GB" sz="2000" b="0" strike="noStrike" spc="-1" dirty="0">
                <a:latin typeface="Calibri"/>
                <a:ea typeface="Calibri"/>
              </a:rPr>
              <a:t> </a:t>
            </a:r>
            <a:endParaRPr lang="en-GB" sz="2000" b="0" strike="noStrike" spc="-1" dirty="0">
              <a:latin typeface="Arial"/>
            </a:endParaRPr>
          </a:p>
        </p:txBody>
      </p:sp>
      <p:pic>
        <p:nvPicPr>
          <p:cNvPr id="11" name="Image 10">
            <a:extLst>
              <a:ext uri="{FF2B5EF4-FFF2-40B4-BE49-F238E27FC236}">
                <a16:creationId xmlns:a16="http://schemas.microsoft.com/office/drawing/2014/main" id="{FD4806A0-778D-44C9-9EDA-92130B3B3403}"/>
              </a:ext>
            </a:extLst>
          </p:cNvPr>
          <p:cNvPicPr>
            <a:picLocks noChangeAspect="1"/>
          </p:cNvPicPr>
          <p:nvPr/>
        </p:nvPicPr>
        <p:blipFill>
          <a:blip r:embed="rId4"/>
          <a:stretch>
            <a:fillRect/>
          </a:stretch>
        </p:blipFill>
        <p:spPr>
          <a:xfrm>
            <a:off x="2900379" y="9686434"/>
            <a:ext cx="1057242" cy="1057242"/>
          </a:xfrm>
          <a:prstGeom prst="rect">
            <a:avLst/>
          </a:prstGeom>
        </p:spPr>
      </p:pic>
      <p:pic>
        <p:nvPicPr>
          <p:cNvPr id="8" name="Picture 7" descr="A person posing for the camera&#10;&#10;Description automatically generated">
            <a:extLst>
              <a:ext uri="{FF2B5EF4-FFF2-40B4-BE49-F238E27FC236}">
                <a16:creationId xmlns:a16="http://schemas.microsoft.com/office/drawing/2014/main" id="{189147A7-108D-804E-9815-4B774B37B9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2551" y="1515856"/>
            <a:ext cx="1477238" cy="1969651"/>
          </a:xfrm>
          <a:prstGeom prst="rect">
            <a:avLst/>
          </a:prstGeom>
        </p:spPr>
      </p:pic>
      <p:pic>
        <p:nvPicPr>
          <p:cNvPr id="7" name="Picture 6" descr="A close up of text on a black background&#10;&#10;Description automatically generated">
            <a:extLst>
              <a:ext uri="{FF2B5EF4-FFF2-40B4-BE49-F238E27FC236}">
                <a16:creationId xmlns:a16="http://schemas.microsoft.com/office/drawing/2014/main" id="{0375916B-6BAC-0344-A863-575DC56BF9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6500" y="7341785"/>
            <a:ext cx="1905000" cy="1905000"/>
          </a:xfrm>
          <a:prstGeom prst="rect">
            <a:avLst/>
          </a:prstGeom>
        </p:spPr>
      </p:pic>
      <p:sp>
        <p:nvSpPr>
          <p:cNvPr id="12" name="TextBox 11">
            <a:extLst>
              <a:ext uri="{FF2B5EF4-FFF2-40B4-BE49-F238E27FC236}">
                <a16:creationId xmlns:a16="http://schemas.microsoft.com/office/drawing/2014/main" id="{44BD69A4-E855-DA48-B83A-ADE3E2A8FF80}"/>
              </a:ext>
            </a:extLst>
          </p:cNvPr>
          <p:cNvSpPr txBox="1"/>
          <p:nvPr/>
        </p:nvSpPr>
        <p:spPr>
          <a:xfrm>
            <a:off x="514351" y="6724192"/>
            <a:ext cx="5641438" cy="369332"/>
          </a:xfrm>
          <a:prstGeom prst="rect">
            <a:avLst/>
          </a:prstGeom>
          <a:noFill/>
        </p:spPr>
        <p:txBody>
          <a:bodyPr wrap="square" rtlCol="0">
            <a:spAutoFit/>
          </a:bodyPr>
          <a:lstStyle/>
          <a:p>
            <a:pPr algn="ctr"/>
            <a:r>
              <a:rPr lang="en-US" dirty="0" err="1"/>
              <a:t>Inscrivez-vous</a:t>
            </a:r>
            <a:r>
              <a:rPr lang="en-US" dirty="0"/>
              <a:t> par le site, </a:t>
            </a:r>
            <a:r>
              <a:rPr lang="en-US" dirty="0" err="1"/>
              <a:t>ou</a:t>
            </a:r>
            <a:r>
              <a:rPr lang="en-US" dirty="0"/>
              <a:t> </a:t>
            </a:r>
            <a:r>
              <a:rPr lang="en-US" dirty="0" err="1"/>
              <a:t>à</a:t>
            </a:r>
            <a:r>
              <a:rPr lang="en-US" dirty="0"/>
              <a:t> </a:t>
            </a:r>
            <a:r>
              <a:rPr lang="en-US" dirty="0" err="1"/>
              <a:t>l’aide</a:t>
            </a:r>
            <a:r>
              <a:rPr lang="en-US" dirty="0"/>
              <a:t> du code ci-dessous:</a:t>
            </a:r>
          </a:p>
        </p:txBody>
      </p:sp>
      <p:pic>
        <p:nvPicPr>
          <p:cNvPr id="9" name="Picture 8" descr="A picture containing person&#10;&#10;Description automatically generated">
            <a:extLst>
              <a:ext uri="{FF2B5EF4-FFF2-40B4-BE49-F238E27FC236}">
                <a16:creationId xmlns:a16="http://schemas.microsoft.com/office/drawing/2014/main" id="{1FD60AB1-0E99-7848-BD81-2D238D21FD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041" y="1498739"/>
            <a:ext cx="1509115" cy="2031830"/>
          </a:xfrm>
          <a:prstGeom prst="rect">
            <a:avLst/>
          </a:prstGeom>
        </p:spPr>
      </p:pic>
      <p:pic>
        <p:nvPicPr>
          <p:cNvPr id="3" name="Picture 2" descr="A close up of a person's face&#10;&#10;Description automatically generated">
            <a:extLst>
              <a:ext uri="{FF2B5EF4-FFF2-40B4-BE49-F238E27FC236}">
                <a16:creationId xmlns:a16="http://schemas.microsoft.com/office/drawing/2014/main" id="{80FD0BC7-E368-A480-2658-CA63E7782E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90381" y="1448324"/>
            <a:ext cx="1477238" cy="2073555"/>
          </a:xfrm>
          <a:prstGeom prst="rect">
            <a:avLst/>
          </a:prstGeom>
        </p:spPr>
      </p:pic>
    </p:spTree>
    <p:extLst>
      <p:ext uri="{BB962C8B-B14F-4D97-AF65-F5344CB8AC3E}">
        <p14:creationId xmlns:p14="http://schemas.microsoft.com/office/powerpoint/2010/main" val="66516893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36485</TotalTime>
  <Words>1661</Words>
  <Application>Microsoft Macintosh PowerPoint</Application>
  <PresentationFormat>Widescreen</PresentationFormat>
  <Paragraphs>161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CrayonL</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Sarah silvestre</dc:creator>
  <cp:lastModifiedBy>MATHIEU ROBBINS</cp:lastModifiedBy>
  <cp:revision>139</cp:revision>
  <dcterms:created xsi:type="dcterms:W3CDTF">2019-06-26T10:03:51Z</dcterms:created>
  <dcterms:modified xsi:type="dcterms:W3CDTF">2023-09-12T14:40:31Z</dcterms:modified>
</cp:coreProperties>
</file>